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304" r:id="rId2"/>
    <p:sldId id="305" r:id="rId3"/>
    <p:sldId id="293" r:id="rId4"/>
    <p:sldId id="297" r:id="rId5"/>
    <p:sldId id="299" r:id="rId6"/>
    <p:sldId id="300" r:id="rId7"/>
    <p:sldId id="302" r:id="rId8"/>
    <p:sldId id="303" r:id="rId9"/>
    <p:sldId id="301" r:id="rId10"/>
    <p:sldId id="298" r:id="rId11"/>
    <p:sldId id="294" r:id="rId12"/>
    <p:sldId id="295" r:id="rId13"/>
    <p:sldId id="296" r:id="rId14"/>
    <p:sldId id="256" r:id="rId15"/>
    <p:sldId id="257" r:id="rId16"/>
    <p:sldId id="272" r:id="rId17"/>
    <p:sldId id="270" r:id="rId18"/>
    <p:sldId id="290" r:id="rId19"/>
    <p:sldId id="292" r:id="rId20"/>
    <p:sldId id="264" r:id="rId21"/>
    <p:sldId id="268" r:id="rId22"/>
    <p:sldId id="269" r:id="rId23"/>
    <p:sldId id="265" r:id="rId24"/>
    <p:sldId id="267" r:id="rId25"/>
  </p:sldIdLst>
  <p:sldSz cx="12192000" cy="6858000"/>
  <p:notesSz cx="6858000" cy="9144000"/>
  <p:defaultText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57746AB-1C0C-B14F-8DC7-350EDB358A98}">
          <p14:sldIdLst>
            <p14:sldId id="304"/>
            <p14:sldId id="305"/>
            <p14:sldId id="293"/>
            <p14:sldId id="297"/>
            <p14:sldId id="299"/>
            <p14:sldId id="300"/>
            <p14:sldId id="302"/>
            <p14:sldId id="303"/>
            <p14:sldId id="301"/>
            <p14:sldId id="298"/>
            <p14:sldId id="294"/>
            <p14:sldId id="295"/>
            <p14:sldId id="296"/>
          </p14:sldIdLst>
        </p14:section>
        <p14:section name="Design elements" id="{2D015E09-699A-9D42-8BD9-09209E99F3BC}">
          <p14:sldIdLst>
            <p14:sldId id="256"/>
            <p14:sldId id="257"/>
            <p14:sldId id="272"/>
            <p14:sldId id="270"/>
            <p14:sldId id="290"/>
            <p14:sldId id="292"/>
            <p14:sldId id="264"/>
            <p14:sldId id="268"/>
            <p14:sldId id="269"/>
            <p14:sldId id="265"/>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5F5"/>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0459"/>
    <p:restoredTop sz="96240"/>
  </p:normalViewPr>
  <p:slideViewPr>
    <p:cSldViewPr snapToGrid="0">
      <p:cViewPr>
        <p:scale>
          <a:sx n="29" d="100"/>
          <a:sy n="29" d="100"/>
        </p:scale>
        <p:origin x="1312" y="2248"/>
      </p:cViewPr>
      <p:guideLst/>
    </p:cSldViewPr>
  </p:slideViewPr>
  <p:outlineViewPr>
    <p:cViewPr>
      <p:scale>
        <a:sx n="33" d="100"/>
        <a:sy n="33" d="100"/>
      </p:scale>
      <p:origin x="0" y="-6472"/>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media/model3d4.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D83D00-5539-CB4F-BF20-9853BDDCB2A2}" type="datetimeFigureOut">
              <a:rPr lang="en-US" smtClean="0"/>
              <a:t>5/31/24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75C294-9613-334B-A093-07A0C05AAA79}" type="slidenum">
              <a:rPr lang="en-US" smtClean="0"/>
              <a:t>‹#›</a:t>
            </a:fld>
            <a:endParaRPr lang="en-US"/>
          </a:p>
        </p:txBody>
      </p:sp>
    </p:spTree>
    <p:extLst>
      <p:ext uri="{BB962C8B-B14F-4D97-AF65-F5344CB8AC3E}">
        <p14:creationId xmlns:p14="http://schemas.microsoft.com/office/powerpoint/2010/main" val="3910906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6A436-12EA-F590-BB2B-77FBC04080F4}"/>
              </a:ext>
            </a:extLst>
          </p:cNvPr>
          <p:cNvSpPr>
            <a:spLocks noGrp="1"/>
          </p:cNvSpPr>
          <p:nvPr>
            <p:ph type="ctrTitle"/>
          </p:nvPr>
        </p:nvSpPr>
        <p:spPr>
          <a:xfrm>
            <a:off x="1524000" y="1607110"/>
            <a:ext cx="9144000" cy="1865872"/>
          </a:xfrm>
        </p:spPr>
        <p:txBody>
          <a:bodyPr anchor="b">
            <a:normAutofit/>
          </a:bodyPr>
          <a:lstStyle>
            <a:lvl1pPr algn="l">
              <a:defRPr sz="4800" b="0" i="0">
                <a:latin typeface="Montserrat Medium" pitchFamily="2" charset="77"/>
              </a:defRPr>
            </a:lvl1pPr>
          </a:lstStyle>
          <a:p>
            <a:r>
              <a:rPr lang="en-US"/>
              <a:t>Click to edit Master title style</a:t>
            </a:r>
            <a:endParaRPr lang="en-TW" dirty="0"/>
          </a:p>
        </p:txBody>
      </p:sp>
      <p:sp>
        <p:nvSpPr>
          <p:cNvPr id="3" name="Subtitle 2">
            <a:extLst>
              <a:ext uri="{FF2B5EF4-FFF2-40B4-BE49-F238E27FC236}">
                <a16:creationId xmlns:a16="http://schemas.microsoft.com/office/drawing/2014/main" id="{F0C94D35-DB5C-C299-9F48-703F800D7347}"/>
              </a:ext>
            </a:extLst>
          </p:cNvPr>
          <p:cNvSpPr>
            <a:spLocks noGrp="1"/>
          </p:cNvSpPr>
          <p:nvPr>
            <p:ph type="subTitle" idx="1"/>
          </p:nvPr>
        </p:nvSpPr>
        <p:spPr>
          <a:xfrm>
            <a:off x="1524000" y="3876675"/>
            <a:ext cx="9144000" cy="1865872"/>
          </a:xfrm>
        </p:spPr>
        <p:txBody>
          <a:bodyPr/>
          <a:lstStyle>
            <a:lvl1pPr marL="0" indent="0" algn="l">
              <a:buNone/>
              <a:defRPr sz="2400" b="0" i="0">
                <a:latin typeface="Montserrat"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W"/>
          </a:p>
        </p:txBody>
      </p:sp>
      <p:sp>
        <p:nvSpPr>
          <p:cNvPr id="4" name="Date Placeholder 3">
            <a:extLst>
              <a:ext uri="{FF2B5EF4-FFF2-40B4-BE49-F238E27FC236}">
                <a16:creationId xmlns:a16="http://schemas.microsoft.com/office/drawing/2014/main" id="{C3F16AA1-23A0-E4F6-6480-7B822EC1B475}"/>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5" name="Footer Placeholder 4">
            <a:extLst>
              <a:ext uri="{FF2B5EF4-FFF2-40B4-BE49-F238E27FC236}">
                <a16:creationId xmlns:a16="http://schemas.microsoft.com/office/drawing/2014/main" id="{1EDC33FD-0EDF-2786-302A-009BB91171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52FEA4-BA08-E53D-6B09-0560364E1EE6}"/>
              </a:ext>
            </a:extLst>
          </p:cNvPr>
          <p:cNvSpPr>
            <a:spLocks noGrp="1"/>
          </p:cNvSpPr>
          <p:nvPr>
            <p:ph type="sldNum" sz="quarter" idx="12"/>
          </p:nvPr>
        </p:nvSpPr>
        <p:spPr/>
        <p:txBody>
          <a:bodyPr/>
          <a:lstStyle/>
          <a:p>
            <a:fld id="{B925C142-1090-4240-B557-764DAC51C4E0}" type="slidenum">
              <a:rPr lang="en-US" smtClean="0"/>
              <a:t>‹#›</a:t>
            </a:fld>
            <a:endParaRPr lang="en-US"/>
          </a:p>
        </p:txBody>
      </p:sp>
      <p:sp>
        <p:nvSpPr>
          <p:cNvPr id="7" name="TextBox 6">
            <a:extLst>
              <a:ext uri="{FF2B5EF4-FFF2-40B4-BE49-F238E27FC236}">
                <a16:creationId xmlns:a16="http://schemas.microsoft.com/office/drawing/2014/main" id="{A590AD33-84BD-D908-B65C-2F01176CA54E}"/>
              </a:ext>
            </a:extLst>
          </p:cNvPr>
          <p:cNvSpPr txBox="1"/>
          <p:nvPr userDrawn="1"/>
        </p:nvSpPr>
        <p:spPr>
          <a:xfrm>
            <a:off x="1524000" y="1684589"/>
            <a:ext cx="566181" cy="830997"/>
          </a:xfrm>
          <a:prstGeom prst="rect">
            <a:avLst/>
          </a:prstGeom>
          <a:noFill/>
        </p:spPr>
        <p:txBody>
          <a:bodyPr wrap="none" rtlCol="0">
            <a:spAutoFit/>
          </a:bodyPr>
          <a:lstStyle/>
          <a:p>
            <a:r>
              <a:rPr lang="en-US" sz="4800" b="1" i="0" dirty="0">
                <a:latin typeface="Montserrat Black" pitchFamily="2" charset="77"/>
              </a:rPr>
              <a:t>−</a:t>
            </a:r>
          </a:p>
        </p:txBody>
      </p:sp>
    </p:spTree>
    <p:extLst>
      <p:ext uri="{BB962C8B-B14F-4D97-AF65-F5344CB8AC3E}">
        <p14:creationId xmlns:p14="http://schemas.microsoft.com/office/powerpoint/2010/main" val="1361342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Only">
    <p:bg>
      <p:bgPr>
        <a:solidFill>
          <a:schemeClr val="bg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5809197"/>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Title Only">
    <p:bg>
      <p:bgPr>
        <a:solidFill>
          <a:schemeClr val="bg2">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D0C119BC-920D-6185-5560-D6E61756FA60}"/>
              </a:ext>
            </a:extLst>
          </p:cNvPr>
          <p:cNvGrpSpPr/>
          <p:nvPr userDrawn="1"/>
        </p:nvGrpSpPr>
        <p:grpSpPr>
          <a:xfrm>
            <a:off x="11226113" y="301926"/>
            <a:ext cx="674603" cy="744868"/>
            <a:chOff x="1506457" y="3258231"/>
            <a:chExt cx="1080000" cy="1080000"/>
          </a:xfrm>
        </p:grpSpPr>
        <p:sp>
          <p:nvSpPr>
            <p:cNvPr id="16" name="Rounded Rectangle 15">
              <a:extLst>
                <a:ext uri="{FF2B5EF4-FFF2-40B4-BE49-F238E27FC236}">
                  <a16:creationId xmlns:a16="http://schemas.microsoft.com/office/drawing/2014/main" id="{3EF30D20-CA7F-E4D2-1785-B323E6EAB85E}"/>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Rounded Rectangle 14">
              <a:extLst>
                <a:ext uri="{FF2B5EF4-FFF2-40B4-BE49-F238E27FC236}">
                  <a16:creationId xmlns:a16="http://schemas.microsoft.com/office/drawing/2014/main" id="{FBD71543-B092-0582-91B0-B97E4B6D9CF5}"/>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sp>
        <p:nvSpPr>
          <p:cNvPr id="7" name="Slide Number Placeholder 5">
            <a:extLst>
              <a:ext uri="{FF2B5EF4-FFF2-40B4-BE49-F238E27FC236}">
                <a16:creationId xmlns:a16="http://schemas.microsoft.com/office/drawing/2014/main" id="{0B26552E-F693-AE45-7F72-2CC08CAF7653}"/>
              </a:ext>
            </a:extLst>
          </p:cNvPr>
          <p:cNvSpPr txBox="1">
            <a:spLocks/>
          </p:cNvSpPr>
          <p:nvPr userDrawn="1"/>
        </p:nvSpPr>
        <p:spPr>
          <a:xfrm>
            <a:off x="9257529" y="491798"/>
            <a:ext cx="2643187"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tx2">
                    <a:lumMod val="50000"/>
                  </a:schemeClr>
                </a:solidFill>
                <a:latin typeface="Montserrat" pitchFamily="2" charset="77"/>
              </a:rPr>
              <a:pPr/>
              <a:t>‹#›</a:t>
            </a:fld>
            <a:endParaRPr lang="en-US" b="1" i="0" dirty="0">
              <a:solidFill>
                <a:schemeClr val="tx2">
                  <a:lumMod val="50000"/>
                </a:schemeClr>
              </a:solidFill>
              <a:latin typeface="Montserrat" pitchFamily="2" charset="77"/>
            </a:endParaRPr>
          </a:p>
        </p:txBody>
      </p:sp>
    </p:spTree>
    <p:extLst>
      <p:ext uri="{BB962C8B-B14F-4D97-AF65-F5344CB8AC3E}">
        <p14:creationId xmlns:p14="http://schemas.microsoft.com/office/powerpoint/2010/main" val="1083911933"/>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4AA4FE-8744-025C-B60C-3A4B04738027}"/>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3" name="Footer Placeholder 2">
            <a:extLst>
              <a:ext uri="{FF2B5EF4-FFF2-40B4-BE49-F238E27FC236}">
                <a16:creationId xmlns:a16="http://schemas.microsoft.com/office/drawing/2014/main" id="{9DD0FD73-8F93-436C-355D-CCA274F9A6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E1CE24-84B5-1CB9-A2A0-CD2994CF6E6E}"/>
              </a:ext>
            </a:extLst>
          </p:cNvPr>
          <p:cNvSpPr>
            <a:spLocks noGrp="1"/>
          </p:cNvSpPr>
          <p:nvPr>
            <p:ph type="sldNum" sz="quarter" idx="12"/>
          </p:nvPr>
        </p:nvSpPr>
        <p:spPr/>
        <p:txBody>
          <a:bodyPr/>
          <a:lstStyle/>
          <a:p>
            <a:fld id="{B925C142-1090-4240-B557-764DAC51C4E0}" type="slidenum">
              <a:rPr lang="en-US" smtClean="0"/>
              <a:t>‹#›</a:t>
            </a:fld>
            <a:endParaRPr lang="en-US"/>
          </a:p>
        </p:txBody>
      </p:sp>
    </p:spTree>
    <p:extLst>
      <p:ext uri="{BB962C8B-B14F-4D97-AF65-F5344CB8AC3E}">
        <p14:creationId xmlns:p14="http://schemas.microsoft.com/office/powerpoint/2010/main" val="3539012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2_Blank">
    <p:bg>
      <p:bgRef idx="1001">
        <a:schemeClr val="bg1"/>
      </p:bgRef>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4AA4FE-8744-025C-B60C-3A4B04738027}"/>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3" name="Footer Placeholder 2">
            <a:extLst>
              <a:ext uri="{FF2B5EF4-FFF2-40B4-BE49-F238E27FC236}">
                <a16:creationId xmlns:a16="http://schemas.microsoft.com/office/drawing/2014/main" id="{9DD0FD73-8F93-436C-355D-CCA274F9A6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E1CE24-84B5-1CB9-A2A0-CD2994CF6E6E}"/>
              </a:ext>
            </a:extLst>
          </p:cNvPr>
          <p:cNvSpPr>
            <a:spLocks noGrp="1"/>
          </p:cNvSpPr>
          <p:nvPr>
            <p:ph type="sldNum" sz="quarter" idx="12"/>
          </p:nvPr>
        </p:nvSpPr>
        <p:spPr/>
        <p:txBody>
          <a:bodyPr/>
          <a:lstStyle/>
          <a:p>
            <a:fld id="{B925C142-1090-4240-B557-764DAC51C4E0}" type="slidenum">
              <a:rPr lang="en-US" smtClean="0"/>
              <a:t>‹#›</a:t>
            </a:fld>
            <a:endParaRPr lang="en-US"/>
          </a:p>
        </p:txBody>
      </p:sp>
    </p:spTree>
    <p:extLst>
      <p:ext uri="{BB962C8B-B14F-4D97-AF65-F5344CB8AC3E}">
        <p14:creationId xmlns:p14="http://schemas.microsoft.com/office/powerpoint/2010/main" val="2877865969"/>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supplementary">
    <p:bg>
      <p:bgRef idx="1001">
        <a:schemeClr val="bg1"/>
      </p:bgRef>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6A3A4F82-C319-2B37-A40F-5F51BE2493D1}"/>
              </a:ext>
            </a:extLst>
          </p:cNvPr>
          <p:cNvGrpSpPr/>
          <p:nvPr userDrawn="1"/>
        </p:nvGrpSpPr>
        <p:grpSpPr>
          <a:xfrm>
            <a:off x="10533187" y="1017270"/>
            <a:ext cx="1643915" cy="365125"/>
            <a:chOff x="2463871" y="4735489"/>
            <a:chExt cx="5279954" cy="1594022"/>
          </a:xfrm>
        </p:grpSpPr>
        <p:sp>
          <p:nvSpPr>
            <p:cNvPr id="16" name="Rounded Rectangle 15">
              <a:extLst>
                <a:ext uri="{FF2B5EF4-FFF2-40B4-BE49-F238E27FC236}">
                  <a16:creationId xmlns:a16="http://schemas.microsoft.com/office/drawing/2014/main" id="{F5403358-34B7-D5A8-2A0B-3C4AE8885260}"/>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381000" dist="127000" dir="2700000" algn="tl" rotWithShape="0">
                <a:schemeClr val="accent2">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75000"/>
                  </a:schemeClr>
                </a:solidFill>
              </a:endParaRPr>
            </a:p>
          </p:txBody>
        </p:sp>
        <p:sp>
          <p:nvSpPr>
            <p:cNvPr id="17" name="Rounded Rectangle 16">
              <a:extLst>
                <a:ext uri="{FF2B5EF4-FFF2-40B4-BE49-F238E27FC236}">
                  <a16:creationId xmlns:a16="http://schemas.microsoft.com/office/drawing/2014/main" id="{5EC31795-6EF2-D0F5-427B-BC0620D6FF61}"/>
                </a:ext>
              </a:extLst>
            </p:cNvPr>
            <p:cNvSpPr/>
            <p:nvPr/>
          </p:nvSpPr>
          <p:spPr>
            <a:xfrm>
              <a:off x="2463871" y="4735489"/>
              <a:ext cx="5279954" cy="1594022"/>
            </a:xfrm>
            <a:prstGeom prst="roundRect">
              <a:avLst/>
            </a:prstGeom>
            <a:solidFill>
              <a:schemeClr val="accent2">
                <a:lumMod val="60000"/>
                <a:lumOff val="40000"/>
              </a:schemeClr>
            </a:solidFill>
            <a:ln>
              <a:noFill/>
            </a:ln>
            <a:effectLst>
              <a:outerShdw blurRad="254000" dist="127000" dir="13500000" sx="99000" sy="99000" algn="br" rotWithShape="0">
                <a:schemeClr val="accent2">
                  <a:lumMod val="20000"/>
                  <a:lumOff val="8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supplementary</a:t>
              </a:r>
            </a:p>
          </p:txBody>
        </p:sp>
      </p:grpSp>
      <p:grpSp>
        <p:nvGrpSpPr>
          <p:cNvPr id="12" name="Group 11">
            <a:extLst>
              <a:ext uri="{FF2B5EF4-FFF2-40B4-BE49-F238E27FC236}">
                <a16:creationId xmlns:a16="http://schemas.microsoft.com/office/drawing/2014/main" id="{815C1AEF-EE6A-D866-5B83-80619B1525BF}"/>
              </a:ext>
            </a:extLst>
          </p:cNvPr>
          <p:cNvGrpSpPr/>
          <p:nvPr userDrawn="1"/>
        </p:nvGrpSpPr>
        <p:grpSpPr>
          <a:xfrm>
            <a:off x="11551500" y="220865"/>
            <a:ext cx="625602" cy="652145"/>
            <a:chOff x="2463871" y="4735489"/>
            <a:chExt cx="5279954" cy="1594022"/>
          </a:xfrm>
        </p:grpSpPr>
        <p:sp>
          <p:nvSpPr>
            <p:cNvPr id="13" name="Rounded Rectangle 12">
              <a:extLst>
                <a:ext uri="{FF2B5EF4-FFF2-40B4-BE49-F238E27FC236}">
                  <a16:creationId xmlns:a16="http://schemas.microsoft.com/office/drawing/2014/main" id="{A9DA309F-0EA3-FAC0-3669-BE17C349D395}"/>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381000" dist="127000" dir="2700000" algn="tl" rotWithShape="0">
                <a:schemeClr val="accent2">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75000"/>
                  </a:schemeClr>
                </a:solidFill>
              </a:endParaRPr>
            </a:p>
          </p:txBody>
        </p:sp>
        <p:sp>
          <p:nvSpPr>
            <p:cNvPr id="14" name="Rounded Rectangle 13">
              <a:extLst>
                <a:ext uri="{FF2B5EF4-FFF2-40B4-BE49-F238E27FC236}">
                  <a16:creationId xmlns:a16="http://schemas.microsoft.com/office/drawing/2014/main" id="{26A6D08B-4B89-985F-3ABF-556198970254}"/>
                </a:ext>
              </a:extLst>
            </p:cNvPr>
            <p:cNvSpPr/>
            <p:nvPr/>
          </p:nvSpPr>
          <p:spPr>
            <a:xfrm>
              <a:off x="2463871" y="4735489"/>
              <a:ext cx="5279954" cy="1594022"/>
            </a:xfrm>
            <a:prstGeom prst="roundRect">
              <a:avLst/>
            </a:prstGeom>
            <a:solidFill>
              <a:schemeClr val="accent2">
                <a:lumMod val="60000"/>
                <a:lumOff val="40000"/>
              </a:schemeClr>
            </a:solidFill>
            <a:ln>
              <a:noFill/>
            </a:ln>
            <a:effectLst>
              <a:outerShdw blurRad="317500" dist="1270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75000"/>
                  </a:schemeClr>
                </a:solidFill>
              </a:endParaRPr>
            </a:p>
          </p:txBody>
        </p:sp>
      </p:grpSp>
      <p:sp>
        <p:nvSpPr>
          <p:cNvPr id="2" name="Title 1">
            <a:extLst>
              <a:ext uri="{FF2B5EF4-FFF2-40B4-BE49-F238E27FC236}">
                <a16:creationId xmlns:a16="http://schemas.microsoft.com/office/drawing/2014/main" id="{83DBA426-248F-652C-F47D-220CB0940F16}"/>
              </a:ext>
            </a:extLst>
          </p:cNvPr>
          <p:cNvSpPr>
            <a:spLocks noGrp="1"/>
          </p:cNvSpPr>
          <p:nvPr>
            <p:ph type="title"/>
          </p:nvPr>
        </p:nvSpPr>
        <p:spPr>
          <a:xfrm>
            <a:off x="824882" y="220864"/>
            <a:ext cx="10219617" cy="652145"/>
          </a:xfrm>
        </p:spPr>
        <p:txBody>
          <a:bodyPr>
            <a:normAutofit/>
          </a:bodyPr>
          <a:lstStyle>
            <a:lvl1pPr>
              <a:defRPr sz="3200"/>
            </a:lvl1pPr>
          </a:lstStyle>
          <a:p>
            <a:r>
              <a:rPr lang="en-US"/>
              <a:t>Click to edit Master title style</a:t>
            </a:r>
            <a:endParaRPr lang="en-TW"/>
          </a:p>
        </p:txBody>
      </p:sp>
      <p:sp>
        <p:nvSpPr>
          <p:cNvPr id="3" name="Date Placeholder 2">
            <a:extLst>
              <a:ext uri="{FF2B5EF4-FFF2-40B4-BE49-F238E27FC236}">
                <a16:creationId xmlns:a16="http://schemas.microsoft.com/office/drawing/2014/main" id="{7D388B3C-3872-EEE1-9EB8-49152A65403A}"/>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4" name="Footer Placeholder 3">
            <a:extLst>
              <a:ext uri="{FF2B5EF4-FFF2-40B4-BE49-F238E27FC236}">
                <a16:creationId xmlns:a16="http://schemas.microsoft.com/office/drawing/2014/main" id="{9510923D-E35C-8234-0BB3-85CDC7F8DE49}"/>
              </a:ext>
            </a:extLst>
          </p:cNvPr>
          <p:cNvSpPr>
            <a:spLocks noGrp="1"/>
          </p:cNvSpPr>
          <p:nvPr>
            <p:ph type="ftr" sz="quarter" idx="11"/>
          </p:nvPr>
        </p:nvSpPr>
        <p:spPr/>
        <p:txBody>
          <a:bodyPr/>
          <a:lstStyle/>
          <a:p>
            <a:endParaRPr lang="en-US"/>
          </a:p>
        </p:txBody>
      </p:sp>
      <p:sp>
        <p:nvSpPr>
          <p:cNvPr id="7" name="Slide Number Placeholder 5">
            <a:extLst>
              <a:ext uri="{FF2B5EF4-FFF2-40B4-BE49-F238E27FC236}">
                <a16:creationId xmlns:a16="http://schemas.microsoft.com/office/drawing/2014/main" id="{0B26552E-F693-AE45-7F72-2CC08CAF7653}"/>
              </a:ext>
            </a:extLst>
          </p:cNvPr>
          <p:cNvSpPr txBox="1">
            <a:spLocks/>
          </p:cNvSpPr>
          <p:nvPr userDrawn="1"/>
        </p:nvSpPr>
        <p:spPr>
          <a:xfrm>
            <a:off x="9592300" y="364373"/>
            <a:ext cx="2576048"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sz="2800" smtClean="0">
                <a:solidFill>
                  <a:schemeClr val="bg1"/>
                </a:solidFill>
                <a:latin typeface="Montserrat" pitchFamily="2" charset="77"/>
              </a:rPr>
              <a:pPr/>
              <a:t>‹#›</a:t>
            </a:fld>
            <a:endParaRPr lang="en-US" dirty="0">
              <a:solidFill>
                <a:schemeClr val="bg1"/>
              </a:solidFill>
              <a:latin typeface="Montserrat" pitchFamily="2" charset="77"/>
            </a:endParaRPr>
          </a:p>
        </p:txBody>
      </p:sp>
      <p:sp>
        <p:nvSpPr>
          <p:cNvPr id="9" name="Rectangle 8">
            <a:extLst>
              <a:ext uri="{FF2B5EF4-FFF2-40B4-BE49-F238E27FC236}">
                <a16:creationId xmlns:a16="http://schemas.microsoft.com/office/drawing/2014/main" id="{88B284BE-BDE4-A382-F4E3-E8CC47F9F72F}"/>
              </a:ext>
            </a:extLst>
          </p:cNvPr>
          <p:cNvSpPr/>
          <p:nvPr userDrawn="1"/>
        </p:nvSpPr>
        <p:spPr>
          <a:xfrm>
            <a:off x="0" y="0"/>
            <a:ext cx="12192000" cy="6858000"/>
          </a:xfrm>
          <a:prstGeom prst="rect">
            <a:avLst/>
          </a:prstGeom>
          <a:noFill/>
          <a:ln w="1016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7621015"/>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29301-2E6D-83B0-E3D2-50A76B8893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Content Placeholder 2">
            <a:extLst>
              <a:ext uri="{FF2B5EF4-FFF2-40B4-BE49-F238E27FC236}">
                <a16:creationId xmlns:a16="http://schemas.microsoft.com/office/drawing/2014/main" id="{34782900-90AE-661D-3279-BF279840D5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Text Placeholder 3">
            <a:extLst>
              <a:ext uri="{FF2B5EF4-FFF2-40B4-BE49-F238E27FC236}">
                <a16:creationId xmlns:a16="http://schemas.microsoft.com/office/drawing/2014/main" id="{B02DD732-901C-F54A-969B-5F33A02211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87D07B-8544-B224-D09A-65DC0C57E8A5}"/>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6" name="Footer Placeholder 5">
            <a:extLst>
              <a:ext uri="{FF2B5EF4-FFF2-40B4-BE49-F238E27FC236}">
                <a16:creationId xmlns:a16="http://schemas.microsoft.com/office/drawing/2014/main" id="{AB09533C-7D99-D94A-8498-74208D6508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E5DF2F-8C56-9A82-9864-A2AEAF1851F8}"/>
              </a:ext>
            </a:extLst>
          </p:cNvPr>
          <p:cNvSpPr>
            <a:spLocks noGrp="1"/>
          </p:cNvSpPr>
          <p:nvPr>
            <p:ph type="sldNum" sz="quarter" idx="12"/>
          </p:nvPr>
        </p:nvSpPr>
        <p:spPr/>
        <p:txBody>
          <a:bodyPr/>
          <a:lstStyle/>
          <a:p>
            <a:fld id="{B925C142-1090-4240-B557-764DAC51C4E0}" type="slidenum">
              <a:rPr lang="en-US" smtClean="0"/>
              <a:t>‹#›</a:t>
            </a:fld>
            <a:endParaRPr lang="en-US"/>
          </a:p>
        </p:txBody>
      </p:sp>
    </p:spTree>
    <p:extLst>
      <p:ext uri="{BB962C8B-B14F-4D97-AF65-F5344CB8AC3E}">
        <p14:creationId xmlns:p14="http://schemas.microsoft.com/office/powerpoint/2010/main" val="29053222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4261E-07D1-6219-6295-5B5ABD3555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Picture Placeholder 2">
            <a:extLst>
              <a:ext uri="{FF2B5EF4-FFF2-40B4-BE49-F238E27FC236}">
                <a16:creationId xmlns:a16="http://schemas.microsoft.com/office/drawing/2014/main" id="{6CC71BF0-D2C7-687F-91AE-BD7A7EBD1C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TW"/>
          </a:p>
        </p:txBody>
      </p:sp>
      <p:sp>
        <p:nvSpPr>
          <p:cNvPr id="4" name="Text Placeholder 3">
            <a:extLst>
              <a:ext uri="{FF2B5EF4-FFF2-40B4-BE49-F238E27FC236}">
                <a16:creationId xmlns:a16="http://schemas.microsoft.com/office/drawing/2014/main" id="{BF151EDC-6B74-A8FB-F20A-9B235469DF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0CBD79-974E-66E6-0116-BC9DE72C22D8}"/>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6" name="Footer Placeholder 5">
            <a:extLst>
              <a:ext uri="{FF2B5EF4-FFF2-40B4-BE49-F238E27FC236}">
                <a16:creationId xmlns:a16="http://schemas.microsoft.com/office/drawing/2014/main" id="{8E9BD2A8-0B56-E37E-839C-F1370B0FDE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F4A939-8687-0187-7270-A57F27E2CC51}"/>
              </a:ext>
            </a:extLst>
          </p:cNvPr>
          <p:cNvSpPr>
            <a:spLocks noGrp="1"/>
          </p:cNvSpPr>
          <p:nvPr>
            <p:ph type="sldNum" sz="quarter" idx="12"/>
          </p:nvPr>
        </p:nvSpPr>
        <p:spPr/>
        <p:txBody>
          <a:bodyPr/>
          <a:lstStyle/>
          <a:p>
            <a:fld id="{B925C142-1090-4240-B557-764DAC51C4E0}" type="slidenum">
              <a:rPr lang="en-US" smtClean="0"/>
              <a:t>‹#›</a:t>
            </a:fld>
            <a:endParaRPr lang="en-US"/>
          </a:p>
        </p:txBody>
      </p:sp>
    </p:spTree>
    <p:extLst>
      <p:ext uri="{BB962C8B-B14F-4D97-AF65-F5344CB8AC3E}">
        <p14:creationId xmlns:p14="http://schemas.microsoft.com/office/powerpoint/2010/main" val="14069263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5_Title Only">
    <p:bg>
      <p:bgPr>
        <a:solidFill>
          <a:schemeClr val="bg2">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D0C119BC-920D-6185-5560-D6E61756FA60}"/>
              </a:ext>
            </a:extLst>
          </p:cNvPr>
          <p:cNvGrpSpPr/>
          <p:nvPr userDrawn="1"/>
        </p:nvGrpSpPr>
        <p:grpSpPr>
          <a:xfrm>
            <a:off x="11226113" y="301926"/>
            <a:ext cx="674603" cy="744868"/>
            <a:chOff x="1506457" y="3258231"/>
            <a:chExt cx="1080000" cy="1080000"/>
          </a:xfrm>
        </p:grpSpPr>
        <p:sp>
          <p:nvSpPr>
            <p:cNvPr id="16" name="Rounded Rectangle 15">
              <a:extLst>
                <a:ext uri="{FF2B5EF4-FFF2-40B4-BE49-F238E27FC236}">
                  <a16:creationId xmlns:a16="http://schemas.microsoft.com/office/drawing/2014/main" id="{3EF30D20-CA7F-E4D2-1785-B323E6EAB85E}"/>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Rounded Rectangle 14">
              <a:extLst>
                <a:ext uri="{FF2B5EF4-FFF2-40B4-BE49-F238E27FC236}">
                  <a16:creationId xmlns:a16="http://schemas.microsoft.com/office/drawing/2014/main" id="{FBD71543-B092-0582-91B0-B97E4B6D9CF5}"/>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sp>
        <p:nvSpPr>
          <p:cNvPr id="7" name="Slide Number Placeholder 5">
            <a:extLst>
              <a:ext uri="{FF2B5EF4-FFF2-40B4-BE49-F238E27FC236}">
                <a16:creationId xmlns:a16="http://schemas.microsoft.com/office/drawing/2014/main" id="{0B26552E-F693-AE45-7F72-2CC08CAF7653}"/>
              </a:ext>
            </a:extLst>
          </p:cNvPr>
          <p:cNvSpPr txBox="1">
            <a:spLocks/>
          </p:cNvSpPr>
          <p:nvPr userDrawn="1"/>
        </p:nvSpPr>
        <p:spPr>
          <a:xfrm>
            <a:off x="9257529" y="491798"/>
            <a:ext cx="2643187"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tx2">
                    <a:lumMod val="50000"/>
                  </a:schemeClr>
                </a:solidFill>
                <a:latin typeface="Montserrat" pitchFamily="2" charset="77"/>
              </a:rPr>
              <a:pPr/>
              <a:t>‹#›</a:t>
            </a:fld>
            <a:endParaRPr lang="en-US" b="1" i="0" dirty="0">
              <a:solidFill>
                <a:schemeClr val="tx2">
                  <a:lumMod val="50000"/>
                </a:schemeClr>
              </a:solidFill>
              <a:latin typeface="Montserrat" pitchFamily="2" charset="77"/>
            </a:endParaRPr>
          </a:p>
        </p:txBody>
      </p:sp>
      <p:grpSp>
        <p:nvGrpSpPr>
          <p:cNvPr id="20" name="Group 19">
            <a:extLst>
              <a:ext uri="{FF2B5EF4-FFF2-40B4-BE49-F238E27FC236}">
                <a16:creationId xmlns:a16="http://schemas.microsoft.com/office/drawing/2014/main" id="{11B45C85-2A8D-CC2D-7029-0CD21B6988CA}"/>
              </a:ext>
            </a:extLst>
          </p:cNvPr>
          <p:cNvGrpSpPr/>
          <p:nvPr userDrawn="1"/>
        </p:nvGrpSpPr>
        <p:grpSpPr>
          <a:xfrm>
            <a:off x="862304" y="1628868"/>
            <a:ext cx="8697331" cy="3600264"/>
            <a:chOff x="1506457" y="3258231"/>
            <a:chExt cx="1080000" cy="1080000"/>
          </a:xfrm>
        </p:grpSpPr>
        <p:sp>
          <p:nvSpPr>
            <p:cNvPr id="21" name="Rounded Rectangle 20">
              <a:extLst>
                <a:ext uri="{FF2B5EF4-FFF2-40B4-BE49-F238E27FC236}">
                  <a16:creationId xmlns:a16="http://schemas.microsoft.com/office/drawing/2014/main" id="{C715035F-BA7C-C395-6C1E-F148B2EF4B23}"/>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ounded Rectangle 21">
              <a:extLst>
                <a:ext uri="{FF2B5EF4-FFF2-40B4-BE49-F238E27FC236}">
                  <a16:creationId xmlns:a16="http://schemas.microsoft.com/office/drawing/2014/main" id="{D3455E98-B368-5927-995D-B451BB67363B}"/>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24" name="Group 23">
            <a:extLst>
              <a:ext uri="{FF2B5EF4-FFF2-40B4-BE49-F238E27FC236}">
                <a16:creationId xmlns:a16="http://schemas.microsoft.com/office/drawing/2014/main" id="{96C1B663-E100-9DF2-81F9-B657E59BAE44}"/>
              </a:ext>
            </a:extLst>
          </p:cNvPr>
          <p:cNvGrpSpPr/>
          <p:nvPr userDrawn="1"/>
        </p:nvGrpSpPr>
        <p:grpSpPr>
          <a:xfrm>
            <a:off x="1628989" y="2778140"/>
            <a:ext cx="1268872" cy="1258248"/>
            <a:chOff x="7978373" y="1981586"/>
            <a:chExt cx="1080000" cy="1080000"/>
          </a:xfrm>
        </p:grpSpPr>
        <p:sp>
          <p:nvSpPr>
            <p:cNvPr id="25" name="Rounded Rectangle 24">
              <a:extLst>
                <a:ext uri="{FF2B5EF4-FFF2-40B4-BE49-F238E27FC236}">
                  <a16:creationId xmlns:a16="http://schemas.microsoft.com/office/drawing/2014/main" id="{512926CA-3E4D-DBE0-7C7E-F1182380BCDA}"/>
                </a:ext>
              </a:extLst>
            </p:cNvPr>
            <p:cNvSpPr>
              <a:spLocks/>
            </p:cNvSpPr>
            <p:nvPr/>
          </p:nvSpPr>
          <p:spPr>
            <a:xfrm>
              <a:off x="7978373" y="1981586"/>
              <a:ext cx="1080000" cy="1080000"/>
            </a:xfrm>
            <a:prstGeom prst="roundRect">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26" name="Group 25">
              <a:extLst>
                <a:ext uri="{FF2B5EF4-FFF2-40B4-BE49-F238E27FC236}">
                  <a16:creationId xmlns:a16="http://schemas.microsoft.com/office/drawing/2014/main" id="{F67B07B7-2EC3-55D6-2A6B-FFE1002F465E}"/>
                </a:ext>
              </a:extLst>
            </p:cNvPr>
            <p:cNvGrpSpPr/>
            <p:nvPr/>
          </p:nvGrpSpPr>
          <p:grpSpPr>
            <a:xfrm>
              <a:off x="8104373" y="2107586"/>
              <a:ext cx="828000" cy="828000"/>
              <a:chOff x="8680100" y="3005929"/>
              <a:chExt cx="828000" cy="828000"/>
            </a:xfrm>
          </p:grpSpPr>
          <p:sp>
            <p:nvSpPr>
              <p:cNvPr id="27" name="Rounded Rectangle 26">
                <a:extLst>
                  <a:ext uri="{FF2B5EF4-FFF2-40B4-BE49-F238E27FC236}">
                    <a16:creationId xmlns:a16="http://schemas.microsoft.com/office/drawing/2014/main" id="{5C35E336-703B-B844-34C0-B53E4F371EC9}"/>
                  </a:ext>
                </a:extLst>
              </p:cNvPr>
              <p:cNvSpPr/>
              <p:nvPr/>
            </p:nvSpPr>
            <p:spPr>
              <a:xfrm>
                <a:off x="8680100" y="3005929"/>
                <a:ext cx="828000" cy="828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8" name="Rounded Rectangle 27">
                <a:extLst>
                  <a:ext uri="{FF2B5EF4-FFF2-40B4-BE49-F238E27FC236}">
                    <a16:creationId xmlns:a16="http://schemas.microsoft.com/office/drawing/2014/main" id="{2A994DE0-1CEE-87EF-70A3-F8A948AAE32F}"/>
                  </a:ext>
                </a:extLst>
              </p:cNvPr>
              <p:cNvSpPr/>
              <p:nvPr/>
            </p:nvSpPr>
            <p:spPr>
              <a:xfrm>
                <a:off x="8680100" y="3005929"/>
                <a:ext cx="828000" cy="828000"/>
              </a:xfrm>
              <a:prstGeom prst="roundRect">
                <a:avLst/>
              </a:prstGeom>
              <a:solidFill>
                <a:srgbClr val="75758D">
                  <a:lumMod val="50000"/>
                </a:srgbClr>
              </a:solidFill>
              <a:ln w="12700" cap="flat" cmpd="sng" algn="ctr">
                <a:noFill/>
                <a:prstDash val="solid"/>
                <a:miter lim="800000"/>
              </a:ln>
              <a:effectLst>
                <a:outerShdw blurRad="317500" dist="152400" dir="13500000" sx="95000" sy="95000" algn="br" rotWithShape="0">
                  <a:srgbClr val="75758D">
                    <a:lumMod val="75000"/>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grpSp>
        <p:nvGrpSpPr>
          <p:cNvPr id="29" name="Group 28">
            <a:extLst>
              <a:ext uri="{FF2B5EF4-FFF2-40B4-BE49-F238E27FC236}">
                <a16:creationId xmlns:a16="http://schemas.microsoft.com/office/drawing/2014/main" id="{0E1D256F-068A-3FD7-A863-0B7F03B60807}"/>
              </a:ext>
            </a:extLst>
          </p:cNvPr>
          <p:cNvGrpSpPr/>
          <p:nvPr userDrawn="1"/>
        </p:nvGrpSpPr>
        <p:grpSpPr>
          <a:xfrm>
            <a:off x="1628991" y="2794564"/>
            <a:ext cx="1268872" cy="1268872"/>
            <a:chOff x="7978374" y="1981585"/>
            <a:chExt cx="1080000" cy="1080000"/>
          </a:xfrm>
        </p:grpSpPr>
        <p:sp>
          <p:nvSpPr>
            <p:cNvPr id="30" name="Rounded Rectangle 29">
              <a:extLst>
                <a:ext uri="{FF2B5EF4-FFF2-40B4-BE49-F238E27FC236}">
                  <a16:creationId xmlns:a16="http://schemas.microsoft.com/office/drawing/2014/main" id="{7BB330E1-B034-61D1-BE4C-17606018CE77}"/>
                </a:ext>
              </a:extLst>
            </p:cNvPr>
            <p:cNvSpPr>
              <a:spLocks/>
            </p:cNvSpPr>
            <p:nvPr/>
          </p:nvSpPr>
          <p:spPr>
            <a:xfrm>
              <a:off x="7978374" y="1981585"/>
              <a:ext cx="1080000" cy="1080000"/>
            </a:xfrm>
            <a:prstGeom prst="roundRect">
              <a:avLst>
                <a:gd name="adj" fmla="val 19575"/>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31" name="Group 30">
              <a:extLst>
                <a:ext uri="{FF2B5EF4-FFF2-40B4-BE49-F238E27FC236}">
                  <a16:creationId xmlns:a16="http://schemas.microsoft.com/office/drawing/2014/main" id="{A95649D2-D965-FFB9-7A54-1F80D3C44AB8}"/>
                </a:ext>
              </a:extLst>
            </p:cNvPr>
            <p:cNvGrpSpPr/>
            <p:nvPr/>
          </p:nvGrpSpPr>
          <p:grpSpPr>
            <a:xfrm>
              <a:off x="8104371" y="2115684"/>
              <a:ext cx="844811" cy="862398"/>
              <a:chOff x="8680098" y="3014027"/>
              <a:chExt cx="844811" cy="862398"/>
            </a:xfrm>
          </p:grpSpPr>
          <p:sp>
            <p:nvSpPr>
              <p:cNvPr id="32" name="Rounded Rectangle 31">
                <a:extLst>
                  <a:ext uri="{FF2B5EF4-FFF2-40B4-BE49-F238E27FC236}">
                    <a16:creationId xmlns:a16="http://schemas.microsoft.com/office/drawing/2014/main" id="{C2471D36-9189-116D-5BA1-E81EB0AA13B5}"/>
                  </a:ext>
                </a:extLst>
              </p:cNvPr>
              <p:cNvSpPr/>
              <p:nvPr/>
            </p:nvSpPr>
            <p:spPr>
              <a:xfrm>
                <a:off x="8680099" y="3014028"/>
                <a:ext cx="828001" cy="828000"/>
              </a:xfrm>
              <a:prstGeom prst="roundRect">
                <a:avLst/>
              </a:prstGeom>
              <a:solidFill>
                <a:srgbClr val="75758D">
                  <a:lumMod val="50000"/>
                </a:srgbClr>
              </a:solidFill>
              <a:ln w="12700" cap="flat" cmpd="sng" algn="ctr">
                <a:noFill/>
                <a:prstDash val="solid"/>
                <a:miter lim="800000"/>
              </a:ln>
              <a:effectLst>
                <a:outerShdw blurRad="635000" dist="152400"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3" name="Rounded Rectangle 32">
                <a:extLst>
                  <a:ext uri="{FF2B5EF4-FFF2-40B4-BE49-F238E27FC236}">
                    <a16:creationId xmlns:a16="http://schemas.microsoft.com/office/drawing/2014/main" id="{1807FC35-EF85-40D1-FCE6-38B5F0A9E123}"/>
                  </a:ext>
                </a:extLst>
              </p:cNvPr>
              <p:cNvSpPr/>
              <p:nvPr/>
            </p:nvSpPr>
            <p:spPr>
              <a:xfrm>
                <a:off x="8680098" y="3014027"/>
                <a:ext cx="844811" cy="862398"/>
              </a:xfrm>
              <a:prstGeom prst="roundRect">
                <a:avLst/>
              </a:prstGeom>
              <a:solidFill>
                <a:srgbClr val="75758D">
                  <a:lumMod val="50000"/>
                </a:srgbClr>
              </a:solidFill>
              <a:ln w="12700" cap="flat" cmpd="sng" algn="ctr">
                <a:noFill/>
                <a:prstDash val="solid"/>
                <a:miter lim="800000"/>
              </a:ln>
              <a:effectLst>
                <a:outerShdw blurRad="317500" dist="152400" dir="13500000" sx="95000" sy="95000"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sp>
        <p:nvSpPr>
          <p:cNvPr id="36" name="Title 35">
            <a:extLst>
              <a:ext uri="{FF2B5EF4-FFF2-40B4-BE49-F238E27FC236}">
                <a16:creationId xmlns:a16="http://schemas.microsoft.com/office/drawing/2014/main" id="{8D38383D-6A83-DCA1-9D49-17E4F63AE7F3}"/>
              </a:ext>
            </a:extLst>
          </p:cNvPr>
          <p:cNvSpPr>
            <a:spLocks noGrp="1"/>
          </p:cNvSpPr>
          <p:nvPr>
            <p:ph type="title"/>
          </p:nvPr>
        </p:nvSpPr>
        <p:spPr>
          <a:xfrm>
            <a:off x="3664546" y="2824285"/>
            <a:ext cx="4845955" cy="1268872"/>
          </a:xfrm>
        </p:spPr>
        <p:txBody>
          <a:bodyPr>
            <a:normAutofit/>
          </a:bodyPr>
          <a:lstStyle>
            <a:lvl1pPr>
              <a:defRPr sz="3200" b="1" i="0">
                <a:solidFill>
                  <a:schemeClr val="bg1">
                    <a:lumMod val="25000"/>
                    <a:lumOff val="75000"/>
                  </a:schemeClr>
                </a:solidFill>
                <a:latin typeface="Montserrat SemiBold" pitchFamily="2" charset="77"/>
              </a:defRPr>
            </a:lvl1pPr>
          </a:lstStyle>
          <a:p>
            <a:r>
              <a:rPr lang="en-US"/>
              <a:t>Click to edit Master title style</a:t>
            </a:r>
            <a:endParaRPr lang="en-US" dirty="0"/>
          </a:p>
        </p:txBody>
      </p:sp>
    </p:spTree>
    <p:extLst>
      <p:ext uri="{BB962C8B-B14F-4D97-AF65-F5344CB8AC3E}">
        <p14:creationId xmlns:p14="http://schemas.microsoft.com/office/powerpoint/2010/main" val="26128808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87E43-257D-131E-A9E6-6CB3053793A4}"/>
              </a:ext>
            </a:extLst>
          </p:cNvPr>
          <p:cNvSpPr>
            <a:spLocks noGrp="1"/>
          </p:cNvSpPr>
          <p:nvPr>
            <p:ph type="title"/>
          </p:nvPr>
        </p:nvSpPr>
        <p:spPr/>
        <p:txBody>
          <a:bodyPr>
            <a:normAutofit/>
          </a:bodyPr>
          <a:lstStyle>
            <a:lvl1pPr>
              <a:defRPr sz="3200" b="0" i="0">
                <a:latin typeface="Montserrat" pitchFamily="2" charset="77"/>
              </a:defRPr>
            </a:lvl1pPr>
          </a:lstStyle>
          <a:p>
            <a:r>
              <a:rPr lang="en-US"/>
              <a:t>Click to edit Master title style</a:t>
            </a:r>
            <a:endParaRPr lang="en-TW" dirty="0"/>
          </a:p>
        </p:txBody>
      </p:sp>
      <p:sp>
        <p:nvSpPr>
          <p:cNvPr id="3" name="Content Placeholder 2">
            <a:extLst>
              <a:ext uri="{FF2B5EF4-FFF2-40B4-BE49-F238E27FC236}">
                <a16:creationId xmlns:a16="http://schemas.microsoft.com/office/drawing/2014/main" id="{9E2B9AB5-BF34-A896-1F07-BBA78C99D2EE}"/>
              </a:ext>
            </a:extLst>
          </p:cNvPr>
          <p:cNvSpPr>
            <a:spLocks noGrp="1"/>
          </p:cNvSpPr>
          <p:nvPr>
            <p:ph idx="1"/>
          </p:nvPr>
        </p:nvSpPr>
        <p:spPr/>
        <p:txBody>
          <a:bodyPr/>
          <a:lstStyle>
            <a:lvl1pPr>
              <a:defRPr>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dirty="0"/>
          </a:p>
        </p:txBody>
      </p:sp>
      <p:sp>
        <p:nvSpPr>
          <p:cNvPr id="4" name="Date Placeholder 3">
            <a:extLst>
              <a:ext uri="{FF2B5EF4-FFF2-40B4-BE49-F238E27FC236}">
                <a16:creationId xmlns:a16="http://schemas.microsoft.com/office/drawing/2014/main" id="{59810B6D-FD07-308E-23B2-A3050F38CDE6}"/>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5" name="Footer Placeholder 4">
            <a:extLst>
              <a:ext uri="{FF2B5EF4-FFF2-40B4-BE49-F238E27FC236}">
                <a16:creationId xmlns:a16="http://schemas.microsoft.com/office/drawing/2014/main" id="{C5BE8406-D3EB-4B5C-C5A2-B24093137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3EE053-5DEE-158E-0B43-705A0BD494DC}"/>
              </a:ext>
            </a:extLst>
          </p:cNvPr>
          <p:cNvSpPr>
            <a:spLocks noGrp="1"/>
          </p:cNvSpPr>
          <p:nvPr>
            <p:ph type="sldNum" sz="quarter" idx="12"/>
          </p:nvPr>
        </p:nvSpPr>
        <p:spPr/>
        <p:txBody>
          <a:bodyPr/>
          <a:lstStyle/>
          <a:p>
            <a:fld id="{B925C142-1090-4240-B557-764DAC51C4E0}" type="slidenum">
              <a:rPr lang="en-US" smtClean="0"/>
              <a:t>‹#›</a:t>
            </a:fld>
            <a:endParaRPr lang="en-US"/>
          </a:p>
        </p:txBody>
      </p:sp>
      <p:grpSp>
        <p:nvGrpSpPr>
          <p:cNvPr id="13" name="Group 12">
            <a:extLst>
              <a:ext uri="{FF2B5EF4-FFF2-40B4-BE49-F238E27FC236}">
                <a16:creationId xmlns:a16="http://schemas.microsoft.com/office/drawing/2014/main" id="{3F1F77DC-6099-DD71-8D5B-2A03DEA42471}"/>
              </a:ext>
            </a:extLst>
          </p:cNvPr>
          <p:cNvGrpSpPr/>
          <p:nvPr userDrawn="1"/>
        </p:nvGrpSpPr>
        <p:grpSpPr>
          <a:xfrm>
            <a:off x="11340482" y="220865"/>
            <a:ext cx="625602" cy="792389"/>
            <a:chOff x="2463871" y="4735489"/>
            <a:chExt cx="5279954" cy="1594022"/>
          </a:xfrm>
        </p:grpSpPr>
        <p:sp>
          <p:nvSpPr>
            <p:cNvPr id="14" name="Rounded Rectangle 13">
              <a:extLst>
                <a:ext uri="{FF2B5EF4-FFF2-40B4-BE49-F238E27FC236}">
                  <a16:creationId xmlns:a16="http://schemas.microsoft.com/office/drawing/2014/main" id="{B3A217D3-5ED7-7A10-5920-6EB71C80C72F}"/>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635000" dist="190500" dir="2700000" algn="tl" rotWithShape="0">
                <a:schemeClr val="bg1">
                  <a:lumMod val="5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ounded Rectangle 14">
              <a:extLst>
                <a:ext uri="{FF2B5EF4-FFF2-40B4-BE49-F238E27FC236}">
                  <a16:creationId xmlns:a16="http://schemas.microsoft.com/office/drawing/2014/main" id="{00E69DE2-2F4E-4554-A678-71EE0790E5ED}"/>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317500" dist="127000" dir="13500000"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Slide Number Placeholder 5">
            <a:extLst>
              <a:ext uri="{FF2B5EF4-FFF2-40B4-BE49-F238E27FC236}">
                <a16:creationId xmlns:a16="http://schemas.microsoft.com/office/drawing/2014/main" id="{A5C4919A-69AE-E50C-4BA7-C2D3C517DF77}"/>
              </a:ext>
            </a:extLst>
          </p:cNvPr>
          <p:cNvSpPr txBox="1">
            <a:spLocks/>
          </p:cNvSpPr>
          <p:nvPr userDrawn="1"/>
        </p:nvSpPr>
        <p:spPr>
          <a:xfrm>
            <a:off x="9295486" y="434497"/>
            <a:ext cx="2591714"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bg2">
                    <a:lumMod val="50000"/>
                  </a:schemeClr>
                </a:solidFill>
                <a:latin typeface="Montserrat" pitchFamily="2" charset="77"/>
              </a:rPr>
              <a:pPr/>
              <a:t>‹#›</a:t>
            </a:fld>
            <a:endParaRPr lang="en-US" b="1" i="0" dirty="0">
              <a:solidFill>
                <a:schemeClr val="bg2">
                  <a:lumMod val="50000"/>
                </a:schemeClr>
              </a:solidFill>
              <a:latin typeface="Montserrat" pitchFamily="2" charset="77"/>
            </a:endParaRPr>
          </a:p>
        </p:txBody>
      </p:sp>
    </p:spTree>
    <p:extLst>
      <p:ext uri="{BB962C8B-B14F-4D97-AF65-F5344CB8AC3E}">
        <p14:creationId xmlns:p14="http://schemas.microsoft.com/office/powerpoint/2010/main" val="2178305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bg2">
            <a:lumMod val="90000"/>
          </a:schemeClr>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14BFFDB-BABB-DE69-9C8B-C62611AF12EE}"/>
              </a:ext>
            </a:extLst>
          </p:cNvPr>
          <p:cNvGrpSpPr/>
          <p:nvPr userDrawn="1"/>
        </p:nvGrpSpPr>
        <p:grpSpPr>
          <a:xfrm>
            <a:off x="1738428" y="1164515"/>
            <a:ext cx="5564539" cy="1080000"/>
            <a:chOff x="2463871" y="4735489"/>
            <a:chExt cx="5279954" cy="1594022"/>
          </a:xfrm>
        </p:grpSpPr>
        <p:sp>
          <p:nvSpPr>
            <p:cNvPr id="11" name="Rounded Rectangle 10">
              <a:extLst>
                <a:ext uri="{FF2B5EF4-FFF2-40B4-BE49-F238E27FC236}">
                  <a16:creationId xmlns:a16="http://schemas.microsoft.com/office/drawing/2014/main" id="{1EC2CA88-A72D-1EC5-2A3A-82E0ECD42346}"/>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635000" dist="190500" dir="2700000" algn="tl" rotWithShape="0">
                <a:schemeClr val="bg1">
                  <a:lumMod val="5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1F30B36F-71AA-104B-563A-C7FC8DDE81C3}"/>
                </a:ext>
              </a:extLst>
            </p:cNvPr>
            <p:cNvSpPr/>
            <p:nvPr/>
          </p:nvSpPr>
          <p:spPr>
            <a:xfrm>
              <a:off x="2463871" y="4735489"/>
              <a:ext cx="5279954" cy="1594022"/>
            </a:xfrm>
            <a:prstGeom prst="roundRect">
              <a:avLst/>
            </a:prstGeom>
            <a:solidFill>
              <a:schemeClr val="bg2">
                <a:lumMod val="90000"/>
              </a:schemeClr>
            </a:solidFill>
            <a:ln>
              <a:noFill/>
            </a:ln>
            <a:effectLst>
              <a:outerShdw blurRad="317500" dist="1905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 Placeholder 2">
            <a:extLst>
              <a:ext uri="{FF2B5EF4-FFF2-40B4-BE49-F238E27FC236}">
                <a16:creationId xmlns:a16="http://schemas.microsoft.com/office/drawing/2014/main" id="{D10E3425-B6E4-4B49-834E-C091DE649ED7}"/>
              </a:ext>
            </a:extLst>
          </p:cNvPr>
          <p:cNvSpPr>
            <a:spLocks noGrp="1"/>
          </p:cNvSpPr>
          <p:nvPr>
            <p:ph type="body" idx="1" hasCustomPrompt="1"/>
          </p:nvPr>
        </p:nvSpPr>
        <p:spPr>
          <a:xfrm>
            <a:off x="1699491" y="2749948"/>
            <a:ext cx="8718138" cy="3310610"/>
          </a:xfrm>
          <a:noFill/>
        </p:spPr>
        <p:txBody>
          <a:bodyPr anchor="ctr">
            <a:normAutofit/>
          </a:bodyPr>
          <a:lstStyle>
            <a:lvl1pPr marL="0" indent="0" algn="l">
              <a:buNone/>
              <a:defRPr sz="3200">
                <a:solidFill>
                  <a:schemeClr val="bg2">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a:t>
            </a:r>
          </a:p>
        </p:txBody>
      </p:sp>
      <p:sp>
        <p:nvSpPr>
          <p:cNvPr id="2" name="Title 1">
            <a:extLst>
              <a:ext uri="{FF2B5EF4-FFF2-40B4-BE49-F238E27FC236}">
                <a16:creationId xmlns:a16="http://schemas.microsoft.com/office/drawing/2014/main" id="{D8A61EF0-5655-4D81-BB8E-4CACC5F469F0}"/>
              </a:ext>
            </a:extLst>
          </p:cNvPr>
          <p:cNvSpPr>
            <a:spLocks noGrp="1"/>
          </p:cNvSpPr>
          <p:nvPr>
            <p:ph type="title" hasCustomPrompt="1"/>
          </p:nvPr>
        </p:nvSpPr>
        <p:spPr>
          <a:xfrm>
            <a:off x="1928096" y="1240715"/>
            <a:ext cx="4999021" cy="1080000"/>
          </a:xfrm>
          <a:prstGeom prst="rect">
            <a:avLst/>
          </a:prstGeom>
          <a:noFill/>
        </p:spPr>
        <p:txBody>
          <a:bodyPr anchor="ctr">
            <a:normAutofit/>
          </a:bodyPr>
          <a:lstStyle>
            <a:lvl1pPr algn="l">
              <a:defRPr sz="4400" b="1" baseline="0">
                <a:solidFill>
                  <a:schemeClr val="bg2">
                    <a:lumMod val="50000"/>
                  </a:schemeClr>
                </a:solidFill>
              </a:defRPr>
            </a:lvl1pPr>
          </a:lstStyle>
          <a:p>
            <a:r>
              <a:rPr lang="en-US" dirty="0"/>
              <a:t>Title Text</a:t>
            </a:r>
          </a:p>
        </p:txBody>
      </p:sp>
      <p:sp>
        <p:nvSpPr>
          <p:cNvPr id="8" name="TextBox 7">
            <a:extLst>
              <a:ext uri="{FF2B5EF4-FFF2-40B4-BE49-F238E27FC236}">
                <a16:creationId xmlns:a16="http://schemas.microsoft.com/office/drawing/2014/main" id="{60EA1A6C-CD22-345E-6317-8260889A3F8A}"/>
              </a:ext>
            </a:extLst>
          </p:cNvPr>
          <p:cNvSpPr txBox="1"/>
          <p:nvPr userDrawn="1"/>
        </p:nvSpPr>
        <p:spPr>
          <a:xfrm>
            <a:off x="10417629" y="5110843"/>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id="{1451FB3A-2767-0721-C8ED-5FAFE801A1DE}"/>
              </a:ext>
            </a:extLst>
          </p:cNvPr>
          <p:cNvSpPr txBox="1"/>
          <p:nvPr userDrawn="1"/>
        </p:nvSpPr>
        <p:spPr>
          <a:xfrm>
            <a:off x="10858500" y="476794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30872423-5D32-2148-ECA5-C1D9D9AE88A1}"/>
              </a:ext>
            </a:extLst>
          </p:cNvPr>
          <p:cNvSpPr>
            <a:spLocks/>
          </p:cNvSpPr>
          <p:nvPr userDrawn="1"/>
        </p:nvSpPr>
        <p:spPr>
          <a:xfrm>
            <a:off x="833594" y="-267011"/>
            <a:ext cx="540000" cy="540000"/>
          </a:xfrm>
          <a:prstGeom prst="roundRect">
            <a:avLst>
              <a:gd name="adj" fmla="val 50000"/>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381000" dist="106974" dir="2700000" sx="102000" sy="102000" algn="ctr" rotWithShape="0">
              <a:schemeClr val="accent1">
                <a:alpha val="6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B672ABD2-2D9F-A8C1-E655-6CD4CF18B232}"/>
              </a:ext>
            </a:extLst>
          </p:cNvPr>
          <p:cNvGrpSpPr/>
          <p:nvPr userDrawn="1"/>
        </p:nvGrpSpPr>
        <p:grpSpPr>
          <a:xfrm>
            <a:off x="11340482" y="220865"/>
            <a:ext cx="625602" cy="792389"/>
            <a:chOff x="2463871" y="4735489"/>
            <a:chExt cx="5279954" cy="1594022"/>
          </a:xfrm>
        </p:grpSpPr>
        <p:sp>
          <p:nvSpPr>
            <p:cNvPr id="33" name="Rounded Rectangle 32">
              <a:extLst>
                <a:ext uri="{FF2B5EF4-FFF2-40B4-BE49-F238E27FC236}">
                  <a16:creationId xmlns:a16="http://schemas.microsoft.com/office/drawing/2014/main" id="{99C1A8AF-6A08-AC6B-0FDF-28F2B83FF033}"/>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635000" dist="190500" dir="2700000" algn="tl" rotWithShape="0">
                <a:schemeClr val="bg1">
                  <a:lumMod val="5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ounded Rectangle 33">
              <a:extLst>
                <a:ext uri="{FF2B5EF4-FFF2-40B4-BE49-F238E27FC236}">
                  <a16:creationId xmlns:a16="http://schemas.microsoft.com/office/drawing/2014/main" id="{8D6C916B-B3E8-4ACF-C706-6A50851C06A4}"/>
                </a:ext>
              </a:extLst>
            </p:cNvPr>
            <p:cNvSpPr/>
            <p:nvPr/>
          </p:nvSpPr>
          <p:spPr>
            <a:xfrm>
              <a:off x="2463871" y="4735489"/>
              <a:ext cx="5279954" cy="1594022"/>
            </a:xfrm>
            <a:prstGeom prst="roundRect">
              <a:avLst/>
            </a:prstGeom>
            <a:solidFill>
              <a:schemeClr val="bg2">
                <a:lumMod val="90000"/>
              </a:schemeClr>
            </a:solidFill>
            <a:ln>
              <a:noFill/>
            </a:ln>
            <a:effectLst>
              <a:outerShdw blurRad="317500" dist="1270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5" name="Slide Number Placeholder 5">
            <a:extLst>
              <a:ext uri="{FF2B5EF4-FFF2-40B4-BE49-F238E27FC236}">
                <a16:creationId xmlns:a16="http://schemas.microsoft.com/office/drawing/2014/main" id="{45D0420B-F215-A32F-1A5C-615291390AC1}"/>
              </a:ext>
            </a:extLst>
          </p:cNvPr>
          <p:cNvSpPr txBox="1">
            <a:spLocks/>
          </p:cNvSpPr>
          <p:nvPr userDrawn="1"/>
        </p:nvSpPr>
        <p:spPr>
          <a:xfrm>
            <a:off x="9295486" y="434497"/>
            <a:ext cx="2591714"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bg2">
                    <a:lumMod val="50000"/>
                  </a:schemeClr>
                </a:solidFill>
                <a:latin typeface="Montserrat" pitchFamily="2" charset="77"/>
              </a:rPr>
              <a:pPr/>
              <a:t>‹#›</a:t>
            </a:fld>
            <a:endParaRPr lang="en-US" b="1" i="0" dirty="0">
              <a:solidFill>
                <a:schemeClr val="bg2">
                  <a:lumMod val="50000"/>
                </a:schemeClr>
              </a:solidFill>
              <a:latin typeface="Montserrat" pitchFamily="2" charset="77"/>
            </a:endParaRPr>
          </a:p>
        </p:txBody>
      </p:sp>
    </p:spTree>
    <p:extLst>
      <p:ext uri="{BB962C8B-B14F-4D97-AF65-F5344CB8AC3E}">
        <p14:creationId xmlns:p14="http://schemas.microsoft.com/office/powerpoint/2010/main" val="27430830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14:presetBounceEnd="50000">
                                      <p:stCondLst>
                                        <p:cond delay="0"/>
                                      </p:stCondLst>
                                      <p:childTnLst>
                                        <p:animMotion origin="layout" path="M -4.79167E-6 0.00278 L -4.79167E-6 0.24398 " pathEditMode="relative" rAng="0" ptsTypes="AA" p14:bounceEnd="50000">
                                          <p:cBhvr>
                                            <p:cTn id="6" dur="1000" fill="hold"/>
                                            <p:tgtEl>
                                              <p:spTgt spid="24"/>
                                            </p:tgtEl>
                                            <p:attrNameLst>
                                              <p:attrName>ppt_x</p:attrName>
                                              <p:attrName>ppt_y</p:attrName>
                                            </p:attrNameLst>
                                          </p:cBhvr>
                                          <p:rCtr x="0" y="12060"/>
                                        </p:animMotion>
                                      </p:childTnLst>
                                    </p:cTn>
                                  </p:par>
                                  <p:par>
                                    <p:cTn id="7" presetID="22" presetClass="entr" presetSubtype="8" fill="hold" grpId="0" nodeType="withEffect">
                                      <p:stCondLst>
                                        <p:cond delay="45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500"/>
                                            <p:tgtEl>
                                              <p:spTgt spid="2"/>
                                            </p:tgtEl>
                                          </p:cBhvr>
                                        </p:animEffect>
                                      </p:childTnLst>
                                    </p:cTn>
                                  </p:par>
                                  <p:par>
                                    <p:cTn id="10" presetID="10" presetClass="entr" presetSubtype="0" fill="hold" grpId="0" nodeType="withEffect">
                                      <p:stCondLst>
                                        <p:cond delay="5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250"/>
                            <p:tgtEl>
                              <p:spTgt spid="3"/>
                            </p:tgtEl>
                          </p:cBhvr>
                        </p:animEffect>
                      </p:childTnLst>
                    </p:cTn>
                  </p:par>
                </p:tnLst>
              </p:tmpl>
            </p:tmplLst>
          </p:bldP>
          <p:bldP spid="2" grpId="0"/>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stCondLst>
                                        <p:cond delay="0"/>
                                      </p:stCondLst>
                                      <p:childTnLst>
                                        <p:animMotion origin="layout" path="M -4.79167E-6 0.00278 L -4.79167E-6 0.24398 " pathEditMode="relative" rAng="0" ptsTypes="AA">
                                          <p:cBhvr>
                                            <p:cTn id="6" dur="1000" fill="hold"/>
                                            <p:tgtEl>
                                              <p:spTgt spid="24"/>
                                            </p:tgtEl>
                                            <p:attrNameLst>
                                              <p:attrName>ppt_x</p:attrName>
                                              <p:attrName>ppt_y</p:attrName>
                                            </p:attrNameLst>
                                          </p:cBhvr>
                                          <p:rCtr x="0" y="12060"/>
                                        </p:animMotion>
                                      </p:childTnLst>
                                    </p:cTn>
                                  </p:par>
                                  <p:par>
                                    <p:cTn id="7" presetID="22" presetClass="entr" presetSubtype="8" fill="hold" grpId="0" nodeType="withEffect">
                                      <p:stCondLst>
                                        <p:cond delay="45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500"/>
                                            <p:tgtEl>
                                              <p:spTgt spid="2"/>
                                            </p:tgtEl>
                                          </p:cBhvr>
                                        </p:animEffect>
                                      </p:childTnLst>
                                    </p:cTn>
                                  </p:par>
                                  <p:par>
                                    <p:cTn id="10" presetID="10" presetClass="entr" presetSubtype="0" fill="hold" grpId="0" nodeType="withEffect">
                                      <p:stCondLst>
                                        <p:cond delay="5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0" presetClass="entr" presetSubtype="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
                <p:tnLst>
                  <p:par>
                    <p:cTn presetID="22" presetClass="entr" presetSubtype="8"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wipe(left)">
                          <p:cBhvr>
                            <p:cTn dur="250"/>
                            <p:tgtEl>
                              <p:spTgt spid="3"/>
                            </p:tgtEl>
                          </p:cBhvr>
                        </p:animEffect>
                      </p:childTnLst>
                    </p:cTn>
                  </p:par>
                </p:tnLst>
              </p:tmpl>
            </p:tmplLst>
          </p:bldP>
          <p:bldP spid="2" grpId="0"/>
          <p:bldP spid="24" grpId="0" animBg="1"/>
        </p:bldLst>
      </p:timing>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ection Header">
    <p:bg>
      <p:bgPr>
        <a:solidFill>
          <a:schemeClr val="bg2">
            <a:lumMod val="90000"/>
          </a:schemeClr>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14BFFDB-BABB-DE69-9C8B-C62611AF12EE}"/>
              </a:ext>
            </a:extLst>
          </p:cNvPr>
          <p:cNvGrpSpPr/>
          <p:nvPr userDrawn="1"/>
        </p:nvGrpSpPr>
        <p:grpSpPr>
          <a:xfrm>
            <a:off x="1738428" y="2889000"/>
            <a:ext cx="5564539" cy="1080000"/>
            <a:chOff x="2463871" y="4735489"/>
            <a:chExt cx="5279954" cy="1594022"/>
          </a:xfrm>
        </p:grpSpPr>
        <p:sp>
          <p:nvSpPr>
            <p:cNvPr id="11" name="Rounded Rectangle 10">
              <a:extLst>
                <a:ext uri="{FF2B5EF4-FFF2-40B4-BE49-F238E27FC236}">
                  <a16:creationId xmlns:a16="http://schemas.microsoft.com/office/drawing/2014/main" id="{1EC2CA88-A72D-1EC5-2A3A-82E0ECD42346}"/>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635000" dist="190500" dir="2700000" algn="tl" rotWithShape="0">
                <a:schemeClr val="bg1">
                  <a:lumMod val="5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1F30B36F-71AA-104B-563A-C7FC8DDE81C3}"/>
                </a:ext>
              </a:extLst>
            </p:cNvPr>
            <p:cNvSpPr/>
            <p:nvPr/>
          </p:nvSpPr>
          <p:spPr>
            <a:xfrm>
              <a:off x="2463871" y="4735489"/>
              <a:ext cx="5279954" cy="1594022"/>
            </a:xfrm>
            <a:prstGeom prst="roundRect">
              <a:avLst/>
            </a:prstGeom>
            <a:solidFill>
              <a:schemeClr val="bg2">
                <a:lumMod val="90000"/>
              </a:schemeClr>
            </a:solidFill>
            <a:ln>
              <a:noFill/>
            </a:ln>
            <a:effectLst>
              <a:outerShdw blurRad="317500" dist="1905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D8A61EF0-5655-4D81-BB8E-4CACC5F469F0}"/>
              </a:ext>
            </a:extLst>
          </p:cNvPr>
          <p:cNvSpPr>
            <a:spLocks noGrp="1"/>
          </p:cNvSpPr>
          <p:nvPr>
            <p:ph type="title" hasCustomPrompt="1"/>
          </p:nvPr>
        </p:nvSpPr>
        <p:spPr>
          <a:xfrm>
            <a:off x="1928096" y="2965200"/>
            <a:ext cx="4999021" cy="1080000"/>
          </a:xfrm>
          <a:prstGeom prst="rect">
            <a:avLst/>
          </a:prstGeom>
          <a:noFill/>
        </p:spPr>
        <p:txBody>
          <a:bodyPr anchor="ctr">
            <a:normAutofit/>
          </a:bodyPr>
          <a:lstStyle>
            <a:lvl1pPr algn="l">
              <a:defRPr sz="4400" b="1" baseline="0">
                <a:solidFill>
                  <a:schemeClr val="bg2">
                    <a:lumMod val="50000"/>
                  </a:schemeClr>
                </a:solidFill>
              </a:defRPr>
            </a:lvl1pPr>
          </a:lstStyle>
          <a:p>
            <a:r>
              <a:rPr lang="en-US" dirty="0"/>
              <a:t>Title Text</a:t>
            </a:r>
          </a:p>
        </p:txBody>
      </p:sp>
      <p:sp>
        <p:nvSpPr>
          <p:cNvPr id="8" name="TextBox 7">
            <a:extLst>
              <a:ext uri="{FF2B5EF4-FFF2-40B4-BE49-F238E27FC236}">
                <a16:creationId xmlns:a16="http://schemas.microsoft.com/office/drawing/2014/main" id="{60EA1A6C-CD22-345E-6317-8260889A3F8A}"/>
              </a:ext>
            </a:extLst>
          </p:cNvPr>
          <p:cNvSpPr txBox="1"/>
          <p:nvPr userDrawn="1"/>
        </p:nvSpPr>
        <p:spPr>
          <a:xfrm>
            <a:off x="10417629" y="5110843"/>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id="{1451FB3A-2767-0721-C8ED-5FAFE801A1DE}"/>
              </a:ext>
            </a:extLst>
          </p:cNvPr>
          <p:cNvSpPr txBox="1"/>
          <p:nvPr userDrawn="1"/>
        </p:nvSpPr>
        <p:spPr>
          <a:xfrm>
            <a:off x="10858500" y="4767943"/>
            <a:ext cx="184731" cy="369332"/>
          </a:xfrm>
          <a:prstGeom prst="rect">
            <a:avLst/>
          </a:prstGeom>
          <a:noFill/>
        </p:spPr>
        <p:txBody>
          <a:bodyPr wrap="none" rtlCol="0">
            <a:spAutoFit/>
          </a:bodyPr>
          <a:lstStyle/>
          <a:p>
            <a:endParaRPr lang="en-US" dirty="0"/>
          </a:p>
        </p:txBody>
      </p:sp>
      <p:sp>
        <p:nvSpPr>
          <p:cNvPr id="24" name="Rounded Rectangle 23">
            <a:extLst>
              <a:ext uri="{FF2B5EF4-FFF2-40B4-BE49-F238E27FC236}">
                <a16:creationId xmlns:a16="http://schemas.microsoft.com/office/drawing/2014/main" id="{30872423-5D32-2148-ECA5-C1D9D9AE88A1}"/>
              </a:ext>
            </a:extLst>
          </p:cNvPr>
          <p:cNvSpPr>
            <a:spLocks/>
          </p:cNvSpPr>
          <p:nvPr userDrawn="1"/>
        </p:nvSpPr>
        <p:spPr>
          <a:xfrm>
            <a:off x="833594" y="-267011"/>
            <a:ext cx="540000" cy="540000"/>
          </a:xfrm>
          <a:prstGeom prst="roundRect">
            <a:avLst>
              <a:gd name="adj" fmla="val 50000"/>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381000" dist="106974" dir="2700000" sx="102000" sy="102000" algn="ctr" rotWithShape="0">
              <a:schemeClr val="accent1">
                <a:alpha val="6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537419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14:presetBounceEnd="50000">
                                      <p:stCondLst>
                                        <p:cond delay="0"/>
                                      </p:stCondLst>
                                      <p:childTnLst>
                                        <p:animMotion origin="layout" path="M -4.79167E-6 0.00278 L -4.79167E-6 0.24398 " pathEditMode="relative" rAng="0" ptsTypes="AA" p14:bounceEnd="50000">
                                          <p:cBhvr>
                                            <p:cTn id="6" dur="1000" fill="hold"/>
                                            <p:tgtEl>
                                              <p:spTgt spid="24"/>
                                            </p:tgtEl>
                                            <p:attrNameLst>
                                              <p:attrName>ppt_x</p:attrName>
                                              <p:attrName>ppt_y</p:attrName>
                                            </p:attrNameLst>
                                          </p:cBhvr>
                                          <p:rCtr x="0" y="12060"/>
                                        </p:animMotion>
                                      </p:childTnLst>
                                    </p:cTn>
                                  </p:par>
                                  <p:par>
                                    <p:cTn id="7" presetID="22" presetClass="entr" presetSubtype="8" fill="hold" grpId="0" nodeType="withEffect">
                                      <p:stCondLst>
                                        <p:cond delay="45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stCondLst>
                                        <p:cond delay="0"/>
                                      </p:stCondLst>
                                      <p:childTnLst>
                                        <p:animMotion origin="layout" path="M -4.79167E-6 0.00278 L -4.79167E-6 0.24398 " pathEditMode="relative" rAng="0" ptsTypes="AA">
                                          <p:cBhvr>
                                            <p:cTn id="6" dur="1000" fill="hold"/>
                                            <p:tgtEl>
                                              <p:spTgt spid="24"/>
                                            </p:tgtEl>
                                            <p:attrNameLst>
                                              <p:attrName>ppt_x</p:attrName>
                                              <p:attrName>ppt_y</p:attrName>
                                            </p:attrNameLst>
                                          </p:cBhvr>
                                          <p:rCtr x="0" y="12060"/>
                                        </p:animMotion>
                                      </p:childTnLst>
                                    </p:cTn>
                                  </p:par>
                                  <p:par>
                                    <p:cTn id="7" presetID="22" presetClass="entr" presetSubtype="8" fill="hold" grpId="0" nodeType="withEffect">
                                      <p:stCondLst>
                                        <p:cond delay="45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animBg="1"/>
        </p:bld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4241C-0778-B9FF-5F37-F4119657FB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W" dirty="0"/>
          </a:p>
        </p:txBody>
      </p:sp>
      <p:sp>
        <p:nvSpPr>
          <p:cNvPr id="3" name="Text Placeholder 2">
            <a:extLst>
              <a:ext uri="{FF2B5EF4-FFF2-40B4-BE49-F238E27FC236}">
                <a16:creationId xmlns:a16="http://schemas.microsoft.com/office/drawing/2014/main" id="{25957734-F455-DFBF-1F03-84C2E8A261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72E5AD-1C9F-0CD8-F4E8-40A9F994690F}"/>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5" name="Footer Placeholder 4">
            <a:extLst>
              <a:ext uri="{FF2B5EF4-FFF2-40B4-BE49-F238E27FC236}">
                <a16:creationId xmlns:a16="http://schemas.microsoft.com/office/drawing/2014/main" id="{4D8FB32C-050B-EA80-203E-C23053D62F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BA4DA-433F-F944-E085-547F04AC9138}"/>
              </a:ext>
            </a:extLst>
          </p:cNvPr>
          <p:cNvSpPr>
            <a:spLocks noGrp="1"/>
          </p:cNvSpPr>
          <p:nvPr>
            <p:ph type="sldNum" sz="quarter" idx="12"/>
          </p:nvPr>
        </p:nvSpPr>
        <p:spPr/>
        <p:txBody>
          <a:bodyPr/>
          <a:lstStyle/>
          <a:p>
            <a:fld id="{B925C142-1090-4240-B557-764DAC51C4E0}" type="slidenum">
              <a:rPr lang="en-US" smtClean="0"/>
              <a:t>‹#›</a:t>
            </a:fld>
            <a:endParaRPr lang="en-US"/>
          </a:p>
        </p:txBody>
      </p:sp>
    </p:spTree>
    <p:extLst>
      <p:ext uri="{BB962C8B-B14F-4D97-AF65-F5344CB8AC3E}">
        <p14:creationId xmlns:p14="http://schemas.microsoft.com/office/powerpoint/2010/main" val="1785468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BA426-248F-652C-F47D-220CB0940F16}"/>
              </a:ext>
            </a:extLst>
          </p:cNvPr>
          <p:cNvSpPr>
            <a:spLocks noGrp="1"/>
          </p:cNvSpPr>
          <p:nvPr>
            <p:ph type="title"/>
          </p:nvPr>
        </p:nvSpPr>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7D388B3C-3872-EEE1-9EB8-49152A65403A}"/>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4" name="Footer Placeholder 3">
            <a:extLst>
              <a:ext uri="{FF2B5EF4-FFF2-40B4-BE49-F238E27FC236}">
                <a16:creationId xmlns:a16="http://schemas.microsoft.com/office/drawing/2014/main" id="{9510923D-E35C-8234-0BB3-85CDC7F8DE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D0D60D-9608-A5BA-36CB-1FB20AAD1C3F}"/>
              </a:ext>
            </a:extLst>
          </p:cNvPr>
          <p:cNvSpPr>
            <a:spLocks noGrp="1"/>
          </p:cNvSpPr>
          <p:nvPr>
            <p:ph type="sldNum" sz="quarter" idx="12"/>
          </p:nvPr>
        </p:nvSpPr>
        <p:spPr/>
        <p:txBody>
          <a:bodyPr/>
          <a:lstStyle/>
          <a:p>
            <a:fld id="{B925C142-1090-4240-B557-764DAC51C4E0}" type="slidenum">
              <a:rPr lang="en-US" smtClean="0"/>
              <a:t>‹#›</a:t>
            </a:fld>
            <a:endParaRPr lang="en-US"/>
          </a:p>
        </p:txBody>
      </p:sp>
      <p:grpSp>
        <p:nvGrpSpPr>
          <p:cNvPr id="12" name="Group 11">
            <a:extLst>
              <a:ext uri="{FF2B5EF4-FFF2-40B4-BE49-F238E27FC236}">
                <a16:creationId xmlns:a16="http://schemas.microsoft.com/office/drawing/2014/main" id="{C612EF47-BB93-E0B2-80C5-7053776CB4C4}"/>
              </a:ext>
            </a:extLst>
          </p:cNvPr>
          <p:cNvGrpSpPr/>
          <p:nvPr userDrawn="1"/>
        </p:nvGrpSpPr>
        <p:grpSpPr>
          <a:xfrm>
            <a:off x="11340482" y="220864"/>
            <a:ext cx="625602" cy="792389"/>
            <a:chOff x="2463870" y="4735489"/>
            <a:chExt cx="5279954" cy="1594022"/>
          </a:xfrm>
        </p:grpSpPr>
        <p:sp>
          <p:nvSpPr>
            <p:cNvPr id="13" name="Rounded Rectangle 12">
              <a:extLst>
                <a:ext uri="{FF2B5EF4-FFF2-40B4-BE49-F238E27FC236}">
                  <a16:creationId xmlns:a16="http://schemas.microsoft.com/office/drawing/2014/main" id="{76CDB852-84AA-A336-1C5D-7FC15B4DD3B2}"/>
                </a:ext>
              </a:extLst>
            </p:cNvPr>
            <p:cNvSpPr/>
            <p:nvPr/>
          </p:nvSpPr>
          <p:spPr>
            <a:xfrm>
              <a:off x="2463870" y="4735489"/>
              <a:ext cx="5279954" cy="1594022"/>
            </a:xfrm>
            <a:prstGeom prst="roundRect">
              <a:avLst/>
            </a:prstGeom>
            <a:solidFill>
              <a:schemeClr val="tx1">
                <a:lumMod val="10000"/>
                <a:lumOff val="90000"/>
              </a:schemeClr>
            </a:solidFill>
            <a:ln>
              <a:noFill/>
            </a:ln>
            <a:effectLst>
              <a:outerShdw blurRad="391794" dist="127000" dir="2700000" sx="90000" sy="90000" algn="tl" rotWithShape="0">
                <a:schemeClr val="tx2">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E1802A1A-9E6E-F622-E7A0-BCEF6D4A90EE}"/>
                </a:ext>
              </a:extLst>
            </p:cNvPr>
            <p:cNvSpPr/>
            <p:nvPr/>
          </p:nvSpPr>
          <p:spPr>
            <a:xfrm>
              <a:off x="2463870" y="4735489"/>
              <a:ext cx="5279954" cy="1594022"/>
            </a:xfrm>
            <a:prstGeom prst="roundRect">
              <a:avLst/>
            </a:prstGeom>
            <a:solidFill>
              <a:schemeClr val="tx2">
                <a:lumMod val="20000"/>
                <a:lumOff val="80000"/>
              </a:schemeClr>
            </a:solidFill>
            <a:ln>
              <a:noFill/>
            </a:ln>
            <a:effectLst>
              <a:outerShdw blurRad="317500" dist="127000" dir="13500000"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Slide Number Placeholder 5">
            <a:extLst>
              <a:ext uri="{FF2B5EF4-FFF2-40B4-BE49-F238E27FC236}">
                <a16:creationId xmlns:a16="http://schemas.microsoft.com/office/drawing/2014/main" id="{9EB8413A-6CE8-F85C-C440-29333DDF8128}"/>
              </a:ext>
            </a:extLst>
          </p:cNvPr>
          <p:cNvSpPr txBox="1">
            <a:spLocks/>
          </p:cNvSpPr>
          <p:nvPr userDrawn="1"/>
        </p:nvSpPr>
        <p:spPr>
          <a:xfrm>
            <a:off x="9295486" y="434497"/>
            <a:ext cx="2591714"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bg2">
                    <a:lumMod val="75000"/>
                  </a:schemeClr>
                </a:solidFill>
                <a:latin typeface="Montserrat" pitchFamily="2" charset="77"/>
              </a:rPr>
              <a:pPr/>
              <a:t>‹#›</a:t>
            </a:fld>
            <a:endParaRPr lang="en-US" b="1" i="0" dirty="0">
              <a:solidFill>
                <a:schemeClr val="bg2">
                  <a:lumMod val="75000"/>
                </a:schemeClr>
              </a:solidFill>
              <a:latin typeface="Montserrat" pitchFamily="2" charset="77"/>
            </a:endParaRPr>
          </a:p>
        </p:txBody>
      </p:sp>
    </p:spTree>
    <p:extLst>
      <p:ext uri="{BB962C8B-B14F-4D97-AF65-F5344CB8AC3E}">
        <p14:creationId xmlns:p14="http://schemas.microsoft.com/office/powerpoint/2010/main" val="27757023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C612EF47-BB93-E0B2-80C5-7053776CB4C4}"/>
              </a:ext>
            </a:extLst>
          </p:cNvPr>
          <p:cNvGrpSpPr/>
          <p:nvPr userDrawn="1"/>
        </p:nvGrpSpPr>
        <p:grpSpPr>
          <a:xfrm>
            <a:off x="11340482" y="220864"/>
            <a:ext cx="625602" cy="792389"/>
            <a:chOff x="2463870" y="4735489"/>
            <a:chExt cx="5279954" cy="1594022"/>
          </a:xfrm>
        </p:grpSpPr>
        <p:sp>
          <p:nvSpPr>
            <p:cNvPr id="13" name="Rounded Rectangle 12">
              <a:extLst>
                <a:ext uri="{FF2B5EF4-FFF2-40B4-BE49-F238E27FC236}">
                  <a16:creationId xmlns:a16="http://schemas.microsoft.com/office/drawing/2014/main" id="{76CDB852-84AA-A336-1C5D-7FC15B4DD3B2}"/>
                </a:ext>
              </a:extLst>
            </p:cNvPr>
            <p:cNvSpPr/>
            <p:nvPr/>
          </p:nvSpPr>
          <p:spPr>
            <a:xfrm>
              <a:off x="2463870" y="4735489"/>
              <a:ext cx="5279954" cy="1594022"/>
            </a:xfrm>
            <a:prstGeom prst="roundRect">
              <a:avLst/>
            </a:prstGeom>
            <a:solidFill>
              <a:schemeClr val="tx1">
                <a:lumMod val="10000"/>
                <a:lumOff val="90000"/>
              </a:schemeClr>
            </a:solidFill>
            <a:ln>
              <a:noFill/>
            </a:ln>
            <a:effectLst>
              <a:outerShdw blurRad="391794" dist="127000" dir="2700000" sx="90000" sy="90000" algn="tl" rotWithShape="0">
                <a:schemeClr val="tx2">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E1802A1A-9E6E-F622-E7A0-BCEF6D4A90EE}"/>
                </a:ext>
              </a:extLst>
            </p:cNvPr>
            <p:cNvSpPr/>
            <p:nvPr/>
          </p:nvSpPr>
          <p:spPr>
            <a:xfrm>
              <a:off x="2463870" y="4735489"/>
              <a:ext cx="5279954" cy="1594022"/>
            </a:xfrm>
            <a:prstGeom prst="roundRect">
              <a:avLst/>
            </a:prstGeom>
            <a:solidFill>
              <a:schemeClr val="tx2">
                <a:lumMod val="20000"/>
                <a:lumOff val="80000"/>
              </a:schemeClr>
            </a:solidFill>
            <a:ln>
              <a:noFill/>
            </a:ln>
            <a:effectLst>
              <a:outerShdw blurRad="317500" dist="127000" dir="13500000"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Slide Number Placeholder 5">
            <a:extLst>
              <a:ext uri="{FF2B5EF4-FFF2-40B4-BE49-F238E27FC236}">
                <a16:creationId xmlns:a16="http://schemas.microsoft.com/office/drawing/2014/main" id="{9EB8413A-6CE8-F85C-C440-29333DDF8128}"/>
              </a:ext>
            </a:extLst>
          </p:cNvPr>
          <p:cNvSpPr txBox="1">
            <a:spLocks/>
          </p:cNvSpPr>
          <p:nvPr userDrawn="1"/>
        </p:nvSpPr>
        <p:spPr>
          <a:xfrm>
            <a:off x="9295486" y="434497"/>
            <a:ext cx="2591714"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bg2">
                    <a:lumMod val="75000"/>
                  </a:schemeClr>
                </a:solidFill>
                <a:latin typeface="Montserrat" pitchFamily="2" charset="77"/>
              </a:rPr>
              <a:pPr/>
              <a:t>‹#›</a:t>
            </a:fld>
            <a:endParaRPr lang="en-US" b="1" i="0" dirty="0">
              <a:solidFill>
                <a:schemeClr val="bg2">
                  <a:lumMod val="75000"/>
                </a:schemeClr>
              </a:solidFill>
              <a:latin typeface="Montserrat" pitchFamily="2" charset="77"/>
            </a:endParaRPr>
          </a:p>
        </p:txBody>
      </p:sp>
    </p:spTree>
    <p:extLst>
      <p:ext uri="{BB962C8B-B14F-4D97-AF65-F5344CB8AC3E}">
        <p14:creationId xmlns:p14="http://schemas.microsoft.com/office/powerpoint/2010/main" val="2584012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Only">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BA426-248F-652C-F47D-220CB0940F16}"/>
              </a:ext>
            </a:extLst>
          </p:cNvPr>
          <p:cNvSpPr>
            <a:spLocks noGrp="1"/>
          </p:cNvSpPr>
          <p:nvPr>
            <p:ph type="title"/>
          </p:nvPr>
        </p:nvSpPr>
        <p:spPr>
          <a:xfrm>
            <a:off x="824882" y="292994"/>
            <a:ext cx="9972072" cy="648129"/>
          </a:xfrm>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7D388B3C-3872-EEE1-9EB8-49152A65403A}"/>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4" name="Footer Placeholder 3">
            <a:extLst>
              <a:ext uri="{FF2B5EF4-FFF2-40B4-BE49-F238E27FC236}">
                <a16:creationId xmlns:a16="http://schemas.microsoft.com/office/drawing/2014/main" id="{9510923D-E35C-8234-0BB3-85CDC7F8DE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D0D60D-9608-A5BA-36CB-1FB20AAD1C3F}"/>
              </a:ext>
            </a:extLst>
          </p:cNvPr>
          <p:cNvSpPr>
            <a:spLocks noGrp="1"/>
          </p:cNvSpPr>
          <p:nvPr>
            <p:ph type="sldNum" sz="quarter" idx="12"/>
          </p:nvPr>
        </p:nvSpPr>
        <p:spPr/>
        <p:txBody>
          <a:bodyPr/>
          <a:lstStyle/>
          <a:p>
            <a:fld id="{B925C142-1090-4240-B557-764DAC51C4E0}" type="slidenum">
              <a:rPr lang="en-US" smtClean="0"/>
              <a:t>‹#›</a:t>
            </a:fld>
            <a:endParaRPr lang="en-US"/>
          </a:p>
        </p:txBody>
      </p:sp>
      <p:grpSp>
        <p:nvGrpSpPr>
          <p:cNvPr id="8" name="Group 7">
            <a:extLst>
              <a:ext uri="{FF2B5EF4-FFF2-40B4-BE49-F238E27FC236}">
                <a16:creationId xmlns:a16="http://schemas.microsoft.com/office/drawing/2014/main" id="{C2CEB892-8F45-7E7A-6C19-55661946F0F8}"/>
              </a:ext>
            </a:extLst>
          </p:cNvPr>
          <p:cNvGrpSpPr/>
          <p:nvPr userDrawn="1"/>
        </p:nvGrpSpPr>
        <p:grpSpPr>
          <a:xfrm>
            <a:off x="11340482" y="220865"/>
            <a:ext cx="625602" cy="792389"/>
            <a:chOff x="2463871" y="4735489"/>
            <a:chExt cx="5279954" cy="1594022"/>
          </a:xfrm>
        </p:grpSpPr>
        <p:sp>
          <p:nvSpPr>
            <p:cNvPr id="9" name="Rounded Rectangle 8">
              <a:extLst>
                <a:ext uri="{FF2B5EF4-FFF2-40B4-BE49-F238E27FC236}">
                  <a16:creationId xmlns:a16="http://schemas.microsoft.com/office/drawing/2014/main" id="{2201D945-57F9-F1AB-C863-049598C7BE64}"/>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381000" dist="127000" dir="2700000" algn="tl" rotWithShape="0">
                <a:schemeClr val="bg1">
                  <a:lumMod val="6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ed Rectangle 9">
              <a:extLst>
                <a:ext uri="{FF2B5EF4-FFF2-40B4-BE49-F238E27FC236}">
                  <a16:creationId xmlns:a16="http://schemas.microsoft.com/office/drawing/2014/main" id="{6083D683-F1E0-47A3-F6E9-2BC6491BF6BF}"/>
                </a:ext>
              </a:extLst>
            </p:cNvPr>
            <p:cNvSpPr/>
            <p:nvPr/>
          </p:nvSpPr>
          <p:spPr>
            <a:xfrm>
              <a:off x="2463871" y="4735489"/>
              <a:ext cx="5279954" cy="1594022"/>
            </a:xfrm>
            <a:prstGeom prst="roundRect">
              <a:avLst/>
            </a:prstGeom>
            <a:solidFill>
              <a:schemeClr val="bg1"/>
            </a:solidFill>
            <a:ln>
              <a:noFill/>
            </a:ln>
            <a:effectLst>
              <a:outerShdw blurRad="317500" dist="1270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Slide Number Placeholder 5">
            <a:extLst>
              <a:ext uri="{FF2B5EF4-FFF2-40B4-BE49-F238E27FC236}">
                <a16:creationId xmlns:a16="http://schemas.microsoft.com/office/drawing/2014/main" id="{B53A0183-9B63-7871-AA84-988F2AB4358E}"/>
              </a:ext>
            </a:extLst>
          </p:cNvPr>
          <p:cNvSpPr txBox="1">
            <a:spLocks/>
          </p:cNvSpPr>
          <p:nvPr userDrawn="1"/>
        </p:nvSpPr>
        <p:spPr>
          <a:xfrm>
            <a:off x="9295486" y="434497"/>
            <a:ext cx="2591714"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bg2">
                    <a:lumMod val="75000"/>
                  </a:schemeClr>
                </a:solidFill>
                <a:latin typeface="Montserrat" pitchFamily="2" charset="77"/>
              </a:rPr>
              <a:pPr/>
              <a:t>‹#›</a:t>
            </a:fld>
            <a:endParaRPr lang="en-US" b="1" i="0" dirty="0">
              <a:solidFill>
                <a:schemeClr val="bg2">
                  <a:lumMod val="75000"/>
                </a:schemeClr>
              </a:solidFill>
              <a:latin typeface="Montserrat" pitchFamily="2" charset="77"/>
            </a:endParaRPr>
          </a:p>
        </p:txBody>
      </p:sp>
    </p:spTree>
    <p:extLst>
      <p:ext uri="{BB962C8B-B14F-4D97-AF65-F5344CB8AC3E}">
        <p14:creationId xmlns:p14="http://schemas.microsoft.com/office/powerpoint/2010/main" val="4081808386"/>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Only">
    <p:bg>
      <p:bgPr>
        <a:solidFill>
          <a:schemeClr val="bg2">
            <a:lumMod val="50000"/>
          </a:schemeClr>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D0C119BC-920D-6185-5560-D6E61756FA60}"/>
              </a:ext>
            </a:extLst>
          </p:cNvPr>
          <p:cNvGrpSpPr/>
          <p:nvPr userDrawn="1"/>
        </p:nvGrpSpPr>
        <p:grpSpPr>
          <a:xfrm>
            <a:off x="11226113" y="301926"/>
            <a:ext cx="674603" cy="744868"/>
            <a:chOff x="1506457" y="3258231"/>
            <a:chExt cx="1080000" cy="1080000"/>
          </a:xfrm>
        </p:grpSpPr>
        <p:sp>
          <p:nvSpPr>
            <p:cNvPr id="16" name="Rounded Rectangle 15">
              <a:extLst>
                <a:ext uri="{FF2B5EF4-FFF2-40B4-BE49-F238E27FC236}">
                  <a16:creationId xmlns:a16="http://schemas.microsoft.com/office/drawing/2014/main" id="{3EF30D20-CA7F-E4D2-1785-B323E6EAB85E}"/>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Rounded Rectangle 14">
              <a:extLst>
                <a:ext uri="{FF2B5EF4-FFF2-40B4-BE49-F238E27FC236}">
                  <a16:creationId xmlns:a16="http://schemas.microsoft.com/office/drawing/2014/main" id="{FBD71543-B092-0582-91B0-B97E4B6D9CF5}"/>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83DBA426-248F-652C-F47D-220CB0940F16}"/>
              </a:ext>
            </a:extLst>
          </p:cNvPr>
          <p:cNvSpPr>
            <a:spLocks noGrp="1"/>
          </p:cNvSpPr>
          <p:nvPr>
            <p:ph type="title"/>
          </p:nvPr>
        </p:nvSpPr>
        <p:spPr>
          <a:xfrm>
            <a:off x="838200" y="365125"/>
            <a:ext cx="10103603" cy="648129"/>
          </a:xfrm>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7D388B3C-3872-EEE1-9EB8-49152A65403A}"/>
              </a:ext>
            </a:extLst>
          </p:cNvPr>
          <p:cNvSpPr>
            <a:spLocks noGrp="1"/>
          </p:cNvSpPr>
          <p:nvPr>
            <p:ph type="dt" sz="half" idx="10"/>
          </p:nvPr>
        </p:nvSpPr>
        <p:spPr/>
        <p:txBody>
          <a:bodyPr/>
          <a:lstStyle/>
          <a:p>
            <a:fld id="{FB05CC13-5140-DE4A-A253-99D3ED107800}" type="datetimeFigureOut">
              <a:rPr lang="en-US" smtClean="0"/>
              <a:t>5/31/24</a:t>
            </a:fld>
            <a:endParaRPr lang="en-US"/>
          </a:p>
        </p:txBody>
      </p:sp>
      <p:sp>
        <p:nvSpPr>
          <p:cNvPr id="4" name="Footer Placeholder 3">
            <a:extLst>
              <a:ext uri="{FF2B5EF4-FFF2-40B4-BE49-F238E27FC236}">
                <a16:creationId xmlns:a16="http://schemas.microsoft.com/office/drawing/2014/main" id="{9510923D-E35C-8234-0BB3-85CDC7F8DE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D0D60D-9608-A5BA-36CB-1FB20AAD1C3F}"/>
              </a:ext>
            </a:extLst>
          </p:cNvPr>
          <p:cNvSpPr>
            <a:spLocks noGrp="1"/>
          </p:cNvSpPr>
          <p:nvPr>
            <p:ph type="sldNum" sz="quarter" idx="12"/>
          </p:nvPr>
        </p:nvSpPr>
        <p:spPr/>
        <p:txBody>
          <a:bodyPr/>
          <a:lstStyle/>
          <a:p>
            <a:fld id="{B925C142-1090-4240-B557-764DAC51C4E0}" type="slidenum">
              <a:rPr lang="en-US" smtClean="0"/>
              <a:t>‹#›</a:t>
            </a:fld>
            <a:endParaRPr lang="en-US"/>
          </a:p>
        </p:txBody>
      </p:sp>
      <p:sp>
        <p:nvSpPr>
          <p:cNvPr id="7" name="Slide Number Placeholder 5">
            <a:extLst>
              <a:ext uri="{FF2B5EF4-FFF2-40B4-BE49-F238E27FC236}">
                <a16:creationId xmlns:a16="http://schemas.microsoft.com/office/drawing/2014/main" id="{0B26552E-F693-AE45-7F72-2CC08CAF7653}"/>
              </a:ext>
            </a:extLst>
          </p:cNvPr>
          <p:cNvSpPr txBox="1">
            <a:spLocks/>
          </p:cNvSpPr>
          <p:nvPr userDrawn="1"/>
        </p:nvSpPr>
        <p:spPr>
          <a:xfrm>
            <a:off x="9257529" y="491798"/>
            <a:ext cx="2643187" cy="365125"/>
          </a:xfrm>
          <a:prstGeom prst="rect">
            <a:avLst/>
          </a:prstGeom>
        </p:spPr>
        <p:txBody>
          <a:bodyPr vert="horz" lIns="91440" tIns="45720" rIns="91440" bIns="45720" rtlCol="0" anchor="ctr"/>
          <a:lstStyle>
            <a:defPPr>
              <a:defRPr lang="en-TW"/>
            </a:defPPr>
            <a:lvl1pPr marL="0" algn="r" defTabSz="914400" rtl="0" eaLnBrk="1" latinLnBrk="0" hangingPunct="1">
              <a:defRPr sz="3200" b="1"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C5AE51A-1A77-446A-BFA5-B8129773F6BC}" type="slidenum">
              <a:rPr lang="en-US" b="1" i="0" smtClean="0">
                <a:solidFill>
                  <a:schemeClr val="tx2">
                    <a:lumMod val="50000"/>
                  </a:schemeClr>
                </a:solidFill>
                <a:latin typeface="Montserrat" pitchFamily="2" charset="77"/>
              </a:rPr>
              <a:pPr/>
              <a:t>‹#›</a:t>
            </a:fld>
            <a:endParaRPr lang="en-US" b="1" i="0" dirty="0">
              <a:solidFill>
                <a:schemeClr val="tx2">
                  <a:lumMod val="50000"/>
                </a:schemeClr>
              </a:solidFill>
              <a:latin typeface="Montserrat" pitchFamily="2" charset="77"/>
            </a:endParaRPr>
          </a:p>
        </p:txBody>
      </p:sp>
    </p:spTree>
    <p:extLst>
      <p:ext uri="{BB962C8B-B14F-4D97-AF65-F5344CB8AC3E}">
        <p14:creationId xmlns:p14="http://schemas.microsoft.com/office/powerpoint/2010/main" val="3825750611"/>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DA4665-25AF-D39C-169E-9226034B95FB}"/>
              </a:ext>
            </a:extLst>
          </p:cNvPr>
          <p:cNvSpPr>
            <a:spLocks noGrp="1"/>
          </p:cNvSpPr>
          <p:nvPr>
            <p:ph type="title"/>
          </p:nvPr>
        </p:nvSpPr>
        <p:spPr>
          <a:xfrm>
            <a:off x="838200" y="365125"/>
            <a:ext cx="10515600" cy="648129"/>
          </a:xfrm>
          <a:prstGeom prst="rect">
            <a:avLst/>
          </a:prstGeom>
        </p:spPr>
        <p:txBody>
          <a:bodyPr vert="horz" lIns="91440" tIns="45720" rIns="91440" bIns="45720" rtlCol="0" anchor="ctr">
            <a:normAutofit/>
          </a:bodyPr>
          <a:lstStyle/>
          <a:p>
            <a:r>
              <a:rPr lang="en-US"/>
              <a:t>Click to edit Master title style</a:t>
            </a:r>
            <a:endParaRPr lang="en-TW" dirty="0"/>
          </a:p>
        </p:txBody>
      </p:sp>
      <p:sp>
        <p:nvSpPr>
          <p:cNvPr id="3" name="Text Placeholder 2">
            <a:extLst>
              <a:ext uri="{FF2B5EF4-FFF2-40B4-BE49-F238E27FC236}">
                <a16:creationId xmlns:a16="http://schemas.microsoft.com/office/drawing/2014/main" id="{318A43ED-142E-CD36-79AD-CD42F6163432}"/>
              </a:ext>
            </a:extLst>
          </p:cNvPr>
          <p:cNvSpPr>
            <a:spLocks noGrp="1"/>
          </p:cNvSpPr>
          <p:nvPr>
            <p:ph type="body" idx="1"/>
          </p:nvPr>
        </p:nvSpPr>
        <p:spPr>
          <a:xfrm>
            <a:off x="838200" y="1136822"/>
            <a:ext cx="10515600" cy="5040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dirty="0"/>
          </a:p>
        </p:txBody>
      </p:sp>
      <p:sp>
        <p:nvSpPr>
          <p:cNvPr id="4" name="Date Placeholder 3">
            <a:extLst>
              <a:ext uri="{FF2B5EF4-FFF2-40B4-BE49-F238E27FC236}">
                <a16:creationId xmlns:a16="http://schemas.microsoft.com/office/drawing/2014/main" id="{C8D3F339-5215-B939-3048-C8C69DC4B9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05CC13-5140-DE4A-A253-99D3ED107800}" type="datetimeFigureOut">
              <a:rPr lang="en-US" smtClean="0"/>
              <a:t>5/31/24</a:t>
            </a:fld>
            <a:endParaRPr lang="en-US"/>
          </a:p>
        </p:txBody>
      </p:sp>
      <p:sp>
        <p:nvSpPr>
          <p:cNvPr id="5" name="Footer Placeholder 4">
            <a:extLst>
              <a:ext uri="{FF2B5EF4-FFF2-40B4-BE49-F238E27FC236}">
                <a16:creationId xmlns:a16="http://schemas.microsoft.com/office/drawing/2014/main" id="{485E24F4-A538-6183-923E-ABE990D6C4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98C352E-1632-7284-CDAA-6A9598080C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25C142-1090-4240-B557-764DAC51C4E0}" type="slidenum">
              <a:rPr lang="en-US" smtClean="0"/>
              <a:t>‹#›</a:t>
            </a:fld>
            <a:endParaRPr lang="en-US"/>
          </a:p>
        </p:txBody>
      </p:sp>
    </p:spTree>
    <p:extLst>
      <p:ext uri="{BB962C8B-B14F-4D97-AF65-F5344CB8AC3E}">
        <p14:creationId xmlns:p14="http://schemas.microsoft.com/office/powerpoint/2010/main" val="38529803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0" r:id="rId3"/>
    <p:sldLayoutId id="2147483680" r:id="rId4"/>
    <p:sldLayoutId id="2147483663" r:id="rId5"/>
    <p:sldLayoutId id="2147483666" r:id="rId6"/>
    <p:sldLayoutId id="2147483676" r:id="rId7"/>
    <p:sldLayoutId id="2147483672" r:id="rId8"/>
    <p:sldLayoutId id="2147483675" r:id="rId9"/>
    <p:sldLayoutId id="2147483677" r:id="rId10"/>
    <p:sldLayoutId id="2147483679" r:id="rId11"/>
    <p:sldLayoutId id="2147483671" r:id="rId12"/>
    <p:sldLayoutId id="2147483673" r:id="rId13"/>
    <p:sldLayoutId id="2147483674" r:id="rId14"/>
    <p:sldLayoutId id="2147483668" r:id="rId15"/>
    <p:sldLayoutId id="2147483669" r:id="rId16"/>
    <p:sldLayoutId id="2147483678" r:id="rId17"/>
  </p:sldLayoutIdLst>
  <p:txStyles>
    <p:titleStyle>
      <a:lvl1pPr algn="l" defTabSz="914400" rtl="0" eaLnBrk="1" latinLnBrk="0" hangingPunct="1">
        <a:lnSpc>
          <a:spcPct val="90000"/>
        </a:lnSpc>
        <a:spcBef>
          <a:spcPct val="0"/>
        </a:spcBef>
        <a:buNone/>
        <a:defRPr sz="3200" b="0" i="0" kern="1200">
          <a:solidFill>
            <a:schemeClr val="tx1"/>
          </a:solidFill>
          <a:latin typeface="Montserrat" pitchFamily="2" charset="77"/>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2.glb"/><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3.glb"/><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microsoft.com/office/2017/06/relationships/model3d" Target="../media/model3d4.glb"/><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2.glb"/><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3.glb"/><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4.glb"/><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4.glb"/><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4.glb"/><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1.glb"/><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762388-A62F-40FD-4655-EF2BAF10FCFB}"/>
              </a:ext>
            </a:extLst>
          </p:cNvPr>
          <p:cNvSpPr>
            <a:spLocks noGrp="1"/>
          </p:cNvSpPr>
          <p:nvPr>
            <p:ph type="body" idx="4294967295"/>
          </p:nvPr>
        </p:nvSpPr>
        <p:spPr>
          <a:xfrm>
            <a:off x="1699491" y="2749948"/>
            <a:ext cx="8718138" cy="3310610"/>
          </a:xfrm>
        </p:spPr>
        <p:txBody>
          <a:bodyPr/>
          <a:lstStyle/>
          <a:p>
            <a:r>
              <a:rPr lang="en-US" dirty="0"/>
              <a:t>Section subtitles</a:t>
            </a:r>
          </a:p>
        </p:txBody>
      </p:sp>
      <p:sp>
        <p:nvSpPr>
          <p:cNvPr id="3" name="Title 2">
            <a:extLst>
              <a:ext uri="{FF2B5EF4-FFF2-40B4-BE49-F238E27FC236}">
                <a16:creationId xmlns:a16="http://schemas.microsoft.com/office/drawing/2014/main" id="{3A5569FB-A3F7-FB7E-747F-479A2FB8C636}"/>
              </a:ext>
            </a:extLst>
          </p:cNvPr>
          <p:cNvSpPr>
            <a:spLocks noGrp="1"/>
          </p:cNvSpPr>
          <p:nvPr>
            <p:ph type="title"/>
          </p:nvPr>
        </p:nvSpPr>
        <p:spPr/>
        <p:txBody>
          <a:bodyPr/>
          <a:lstStyle/>
          <a:p>
            <a:r>
              <a:rPr lang="en-US" dirty="0"/>
              <a:t>Sections</a:t>
            </a:r>
          </a:p>
        </p:txBody>
      </p:sp>
    </p:spTree>
    <p:extLst>
      <p:ext uri="{BB962C8B-B14F-4D97-AF65-F5344CB8AC3E}">
        <p14:creationId xmlns:p14="http://schemas.microsoft.com/office/powerpoint/2010/main" val="3276833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439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bg1">
                <a:lumMod val="95000"/>
              </a:schemeClr>
            </a:gs>
            <a:gs pos="36000">
              <a:srgbClr val="5A5A6A"/>
            </a:gs>
            <a:gs pos="22000">
              <a:srgbClr val="68687C"/>
            </a:gs>
            <a:gs pos="7000">
              <a:schemeClr val="bg2"/>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759E51E-836E-52C5-54AD-8B376ADFA18A}"/>
              </a:ext>
            </a:extLst>
          </p:cNvPr>
          <p:cNvGrpSpPr/>
          <p:nvPr/>
        </p:nvGrpSpPr>
        <p:grpSpPr>
          <a:xfrm>
            <a:off x="1628991" y="1140791"/>
            <a:ext cx="8934018" cy="4576418"/>
            <a:chOff x="1506457" y="3258231"/>
            <a:chExt cx="1080000" cy="1080000"/>
          </a:xfrm>
        </p:grpSpPr>
        <p:sp>
          <p:nvSpPr>
            <p:cNvPr id="3" name="Rounded Rectangle 2">
              <a:extLst>
                <a:ext uri="{FF2B5EF4-FFF2-40B4-BE49-F238E27FC236}">
                  <a16:creationId xmlns:a16="http://schemas.microsoft.com/office/drawing/2014/main" id="{378E27C3-34F4-111F-385D-10068EADDA26}"/>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Rounded Rectangle 3">
              <a:extLst>
                <a:ext uri="{FF2B5EF4-FFF2-40B4-BE49-F238E27FC236}">
                  <a16:creationId xmlns:a16="http://schemas.microsoft.com/office/drawing/2014/main" id="{8606673F-39AA-52A1-6DF5-637F8791EB09}"/>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10" name="Group 9">
            <a:extLst>
              <a:ext uri="{FF2B5EF4-FFF2-40B4-BE49-F238E27FC236}">
                <a16:creationId xmlns:a16="http://schemas.microsoft.com/office/drawing/2014/main" id="{DF1988B7-F666-C312-00D6-7140BDC1E9C5}"/>
              </a:ext>
            </a:extLst>
          </p:cNvPr>
          <p:cNvGrpSpPr/>
          <p:nvPr/>
        </p:nvGrpSpPr>
        <p:grpSpPr>
          <a:xfrm>
            <a:off x="2012643" y="1716552"/>
            <a:ext cx="3424894" cy="3424895"/>
            <a:chOff x="8251491" y="2425118"/>
            <a:chExt cx="1080000" cy="1080000"/>
          </a:xfrm>
        </p:grpSpPr>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8251491" y="2425118"/>
              <a:ext cx="1080000" cy="1080000"/>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5EF32208-A1D3-0B31-9941-84B32A94FC26}"/>
                </a:ext>
              </a:extLst>
            </p:cNvPr>
            <p:cNvGrpSpPr/>
            <p:nvPr/>
          </p:nvGrpSpPr>
          <p:grpSpPr>
            <a:xfrm>
              <a:off x="8317166" y="2490794"/>
              <a:ext cx="948650" cy="948648"/>
              <a:chOff x="8892893" y="3389137"/>
              <a:chExt cx="948650" cy="948648"/>
            </a:xfrm>
          </p:grpSpPr>
          <p:sp>
            <p:nvSpPr>
              <p:cNvPr id="13" name="Rounded Rectangle 12">
                <a:extLst>
                  <a:ext uri="{FF2B5EF4-FFF2-40B4-BE49-F238E27FC236}">
                    <a16:creationId xmlns:a16="http://schemas.microsoft.com/office/drawing/2014/main" id="{E0D64134-7D9B-BBBE-A511-7A7FA09EDBC0}"/>
                  </a:ext>
                </a:extLst>
              </p:cNvPr>
              <p:cNvSpPr/>
              <p:nvPr/>
            </p:nvSpPr>
            <p:spPr>
              <a:xfrm>
                <a:off x="8892894"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8892893"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mc:AlternateContent xmlns:mc="http://schemas.openxmlformats.org/markup-compatibility/2006">
        <mc:Choice xmlns:am3d="http://schemas.microsoft.com/office/drawing/2017/model3d" Requires="am3d">
          <p:graphicFrame>
            <p:nvGraphicFramePr>
              <p:cNvPr id="16" name="3D Model 15" descr="Stylized Human Lungs">
                <a:extLst>
                  <a:ext uri="{FF2B5EF4-FFF2-40B4-BE49-F238E27FC236}">
                    <a16:creationId xmlns:a16="http://schemas.microsoft.com/office/drawing/2014/main" id="{41661D05-7E76-90FA-574A-6748FA5DB6ED}"/>
                  </a:ext>
                </a:extLst>
              </p:cNvPr>
              <p:cNvGraphicFramePr>
                <a:graphicFrameLocks noChangeAspect="1"/>
              </p:cNvGraphicFramePr>
              <p:nvPr/>
            </p:nvGraphicFramePr>
            <p:xfrm>
              <a:off x="2589530" y="2128497"/>
              <a:ext cx="2271120" cy="2601004"/>
            </p:xfrm>
            <a:graphic>
              <a:graphicData uri="http://schemas.microsoft.com/office/drawing/2017/model3d">
                <am3d:model3d r:embed="rId2">
                  <am3d:spPr>
                    <a:xfrm>
                      <a:off x="0" y="0"/>
                      <a:ext cx="2271120" cy="2601004"/>
                    </a:xfrm>
                    <a:prstGeom prst="rect">
                      <a:avLst/>
                    </a:prstGeom>
                  </am3d:spPr>
                  <am3d:camera>
                    <am3d:pos x="0" y="0" z="63476686"/>
                    <am3d:up dx="0" dy="36000000" dz="0"/>
                    <am3d:lookAt x="0" y="0" z="0"/>
                    <am3d:perspective fov="2700000"/>
                  </am3d:camera>
                  <am3d:trans>
                    <am3d:meterPerModelUnit n="3261982" d="1000000"/>
                    <am3d:preTrans dx="0" dy="-1518871" dz="0"/>
                    <am3d:scale>
                      <am3d:sx n="1000000" d="1000000"/>
                      <am3d:sy n="1000000" d="1000000"/>
                      <am3d:sz n="1000000" d="1000000"/>
                    </am3d:scale>
                    <am3d:rot ax="-16205" ay="-195529" az="926"/>
                    <am3d:postTrans dx="0" dy="0" dz="0"/>
                  </am3d:trans>
                  <am3d:raster rName="Office3DRenderer" rVer="16.0.8326">
                    <am3d:blip r:embed="rId3"/>
                  </am3d:raster>
                  <am3d:objViewport viewportSz="361602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6" name="3D Model 15" descr="Stylized Human Lungs">
                <a:extLst>
                  <a:ext uri="{FF2B5EF4-FFF2-40B4-BE49-F238E27FC236}">
                    <a16:creationId xmlns:a16="http://schemas.microsoft.com/office/drawing/2014/main" id="{41661D05-7E76-90FA-574A-6748FA5DB6ED}"/>
                  </a:ext>
                </a:extLst>
              </p:cNvPr>
              <p:cNvPicPr>
                <a:picLocks noGrp="1" noRot="1" noChangeAspect="1" noMove="1" noResize="1" noEditPoints="1" noAdjustHandles="1" noChangeArrowheads="1" noChangeShapeType="1" noCrop="1"/>
              </p:cNvPicPr>
              <p:nvPr/>
            </p:nvPicPr>
            <p:blipFill>
              <a:blip r:embed="rId3"/>
              <a:stretch>
                <a:fillRect/>
              </a:stretch>
            </p:blipFill>
            <p:spPr>
              <a:xfrm>
                <a:off x="2589530" y="2128497"/>
                <a:ext cx="2271120" cy="2601004"/>
              </a:xfrm>
              <a:prstGeom prst="rect">
                <a:avLst/>
              </a:prstGeom>
            </p:spPr>
          </p:pic>
        </mc:Fallback>
      </mc:AlternateContent>
      <p:sp>
        <p:nvSpPr>
          <p:cNvPr id="5" name="Title 35">
            <a:extLst>
              <a:ext uri="{FF2B5EF4-FFF2-40B4-BE49-F238E27FC236}">
                <a16:creationId xmlns:a16="http://schemas.microsoft.com/office/drawing/2014/main" id="{76E9D1BE-ED40-AE8F-3D8F-D8C049C0B798}"/>
              </a:ext>
            </a:extLst>
          </p:cNvPr>
          <p:cNvSpPr txBox="1">
            <a:spLocks/>
          </p:cNvSpPr>
          <p:nvPr/>
        </p:nvSpPr>
        <p:spPr>
          <a:xfrm>
            <a:off x="5821188" y="2160127"/>
            <a:ext cx="4358169" cy="723750"/>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Lung cancer</a:t>
            </a:r>
          </a:p>
        </p:txBody>
      </p:sp>
    </p:spTree>
    <p:extLst>
      <p:ext uri="{BB962C8B-B14F-4D97-AF65-F5344CB8AC3E}">
        <p14:creationId xmlns:p14="http://schemas.microsoft.com/office/powerpoint/2010/main" val="1025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8" presetClass="emph" presetSubtype="128" accel="20000" decel="20000" fill="hold" nodeType="clickEffect">
                                  <p:stCondLst>
                                    <p:cond delay="0"/>
                                  </p:stCondLst>
                                  <p:childTnLst>
                                    <p:anim calcmode="lin" valueType="num">
                                      <p:cBhvr additive="sum">
                                        <p:cTn id="11" dur="5000" fill="hold"/>
                                        <p:tgtEl>
                                          <p:spTgt spid="16"/>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par>
                    <p:cTn id="12" fill="hold">
                      <p:stCondLst>
                        <p:cond delay="indefinite"/>
                      </p:stCondLst>
                      <p:childTnLst>
                        <p:par>
                          <p:cTn id="13" fill="hold">
                            <p:stCondLst>
                              <p:cond delay="0"/>
                            </p:stCondLst>
                            <p:childTnLst>
                              <p:par>
                                <p:cTn id="14" presetID="38" presetClass="emph" presetSubtype="128" accel="20000" decel="20000" fill="hold" nodeType="clickEffect">
                                  <p:stCondLst>
                                    <p:cond delay="0"/>
                                  </p:stCondLst>
                                  <p:childTnLst>
                                    <p:anim calcmode="lin" valueType="num">
                                      <p:cBhvr additive="sum">
                                        <p:cTn id="15" dur="5000" fill="hold"/>
                                        <p:tgtEl>
                                          <p:spTgt spid="16"/>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par>
                                <p:cTn id="16" presetID="10" presetClass="entr" presetSubtype="0" fill="hold" grpId="0" nodeType="withEffect">
                                  <p:stCondLst>
                                    <p:cond delay="50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bg1">
                <a:lumMod val="95000"/>
              </a:schemeClr>
            </a:gs>
            <a:gs pos="36000">
              <a:srgbClr val="5A5A6A"/>
            </a:gs>
            <a:gs pos="22000">
              <a:srgbClr val="68687C"/>
            </a:gs>
            <a:gs pos="7000">
              <a:schemeClr val="bg2"/>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759E51E-836E-52C5-54AD-8B376ADFA18A}"/>
              </a:ext>
            </a:extLst>
          </p:cNvPr>
          <p:cNvGrpSpPr/>
          <p:nvPr/>
        </p:nvGrpSpPr>
        <p:grpSpPr>
          <a:xfrm>
            <a:off x="1628991" y="1140791"/>
            <a:ext cx="8934018" cy="4576418"/>
            <a:chOff x="1506457" y="3258231"/>
            <a:chExt cx="1080000" cy="1080000"/>
          </a:xfrm>
        </p:grpSpPr>
        <p:sp>
          <p:nvSpPr>
            <p:cNvPr id="3" name="Rounded Rectangle 2">
              <a:extLst>
                <a:ext uri="{FF2B5EF4-FFF2-40B4-BE49-F238E27FC236}">
                  <a16:creationId xmlns:a16="http://schemas.microsoft.com/office/drawing/2014/main" id="{378E27C3-34F4-111F-385D-10068EADDA26}"/>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Rounded Rectangle 3">
              <a:extLst>
                <a:ext uri="{FF2B5EF4-FFF2-40B4-BE49-F238E27FC236}">
                  <a16:creationId xmlns:a16="http://schemas.microsoft.com/office/drawing/2014/main" id="{8606673F-39AA-52A1-6DF5-637F8791EB09}"/>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10" name="Group 9">
            <a:extLst>
              <a:ext uri="{FF2B5EF4-FFF2-40B4-BE49-F238E27FC236}">
                <a16:creationId xmlns:a16="http://schemas.microsoft.com/office/drawing/2014/main" id="{DF1988B7-F666-C312-00D6-7140BDC1E9C5}"/>
              </a:ext>
            </a:extLst>
          </p:cNvPr>
          <p:cNvGrpSpPr/>
          <p:nvPr/>
        </p:nvGrpSpPr>
        <p:grpSpPr>
          <a:xfrm>
            <a:off x="2012643" y="1716552"/>
            <a:ext cx="3424894" cy="3424895"/>
            <a:chOff x="8251491" y="2425118"/>
            <a:chExt cx="1080000" cy="1080000"/>
          </a:xfrm>
        </p:grpSpPr>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8251491" y="2425118"/>
              <a:ext cx="1080000" cy="1080000"/>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5EF32208-A1D3-0B31-9941-84B32A94FC26}"/>
                </a:ext>
              </a:extLst>
            </p:cNvPr>
            <p:cNvGrpSpPr/>
            <p:nvPr/>
          </p:nvGrpSpPr>
          <p:grpSpPr>
            <a:xfrm>
              <a:off x="8317166" y="2490794"/>
              <a:ext cx="948650" cy="948648"/>
              <a:chOff x="8892893" y="3389137"/>
              <a:chExt cx="948650" cy="948648"/>
            </a:xfrm>
          </p:grpSpPr>
          <p:sp>
            <p:nvSpPr>
              <p:cNvPr id="13" name="Rounded Rectangle 12">
                <a:extLst>
                  <a:ext uri="{FF2B5EF4-FFF2-40B4-BE49-F238E27FC236}">
                    <a16:creationId xmlns:a16="http://schemas.microsoft.com/office/drawing/2014/main" id="{E0D64134-7D9B-BBBE-A511-7A7FA09EDBC0}"/>
                  </a:ext>
                </a:extLst>
              </p:cNvPr>
              <p:cNvSpPr/>
              <p:nvPr/>
            </p:nvSpPr>
            <p:spPr>
              <a:xfrm>
                <a:off x="8892894"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8892893"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mc:AlternateContent xmlns:mc="http://schemas.openxmlformats.org/markup-compatibility/2006">
        <mc:Choice xmlns:am3d="http://schemas.microsoft.com/office/drawing/2017/model3d" Requires="am3d">
          <p:graphicFrame>
            <p:nvGraphicFramePr>
              <p:cNvPr id="5" name="3D Model 4" descr="Stylized Human Liver And Gallbladder">
                <a:extLst>
                  <a:ext uri="{FF2B5EF4-FFF2-40B4-BE49-F238E27FC236}">
                    <a16:creationId xmlns:a16="http://schemas.microsoft.com/office/drawing/2014/main" id="{E3785817-385D-F30C-2222-10DA2E0B8752}"/>
                  </a:ext>
                </a:extLst>
              </p:cNvPr>
              <p:cNvGraphicFramePr/>
              <p:nvPr>
                <p:extLst>
                  <p:ext uri="{D42A27DB-BD31-4B8C-83A1-F6EECF244321}">
                    <p14:modId xmlns:p14="http://schemas.microsoft.com/office/powerpoint/2010/main" val="185375844"/>
                  </p:ext>
                </p:extLst>
              </p:nvPr>
            </p:nvGraphicFramePr>
            <p:xfrm>
              <a:off x="2549930" y="2670887"/>
              <a:ext cx="2350316" cy="1611872"/>
            </p:xfrm>
            <a:graphic>
              <a:graphicData uri="http://schemas.microsoft.com/office/drawing/2017/model3d">
                <am3d:model3d r:embed="rId2">
                  <am3d:spPr>
                    <a:xfrm>
                      <a:off x="0" y="0"/>
                      <a:ext cx="2350316" cy="1611872"/>
                    </a:xfrm>
                    <a:prstGeom prst="rect">
                      <a:avLst/>
                    </a:prstGeom>
                  </am3d:spPr>
                  <am3d:camera>
                    <am3d:pos x="0" y="0" z="58267797"/>
                    <am3d:up dx="0" dy="36000000" dz="0"/>
                    <am3d:lookAt x="0" y="0" z="0"/>
                    <am3d:perspective fov="2700000"/>
                  </am3d:camera>
                  <am3d:trans>
                    <am3d:meterPerModelUnit n="11341854" d="1000000"/>
                    <am3d:preTrans dx="-894822" dy="1233241" dz="0"/>
                    <am3d:scale>
                      <am3d:sx n="1000000" d="1000000"/>
                      <am3d:sy n="1000000" d="1000000"/>
                      <am3d:sz n="1000000" d="1000000"/>
                    </am3d:scale>
                    <am3d:rot/>
                    <am3d:postTrans dx="0" dy="0" dz="0"/>
                  </am3d:trans>
                  <am3d:raster rName="Office3DRenderer" rVer="16.0.8326">
                    <am3d:blip r:embed="rId3"/>
                  </am3d:raster>
                  <am3d:objViewport viewportSz="30395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Stylized Human Liver And Gallbladder">
                <a:extLst>
                  <a:ext uri="{FF2B5EF4-FFF2-40B4-BE49-F238E27FC236}">
                    <a16:creationId xmlns:a16="http://schemas.microsoft.com/office/drawing/2014/main" id="{E3785817-385D-F30C-2222-10DA2E0B8752}"/>
                  </a:ext>
                </a:extLst>
              </p:cNvPr>
              <p:cNvPicPr>
                <a:picLocks noGrp="1" noRot="1" noChangeAspect="1" noMove="1" noResize="1" noEditPoints="1" noAdjustHandles="1" noChangeArrowheads="1" noChangeShapeType="1" noCrop="1"/>
              </p:cNvPicPr>
              <p:nvPr/>
            </p:nvPicPr>
            <p:blipFill>
              <a:blip r:embed="rId3"/>
              <a:stretch>
                <a:fillRect/>
              </a:stretch>
            </p:blipFill>
            <p:spPr>
              <a:xfrm>
                <a:off x="2549930" y="2670887"/>
                <a:ext cx="2350316" cy="1611872"/>
              </a:xfrm>
              <a:prstGeom prst="rect">
                <a:avLst/>
              </a:prstGeom>
            </p:spPr>
          </p:pic>
        </mc:Fallback>
      </mc:AlternateContent>
      <p:sp>
        <p:nvSpPr>
          <p:cNvPr id="6" name="Title 35">
            <a:extLst>
              <a:ext uri="{FF2B5EF4-FFF2-40B4-BE49-F238E27FC236}">
                <a16:creationId xmlns:a16="http://schemas.microsoft.com/office/drawing/2014/main" id="{2767A309-4E30-2572-5409-0A791A1D0870}"/>
              </a:ext>
            </a:extLst>
          </p:cNvPr>
          <p:cNvSpPr txBox="1">
            <a:spLocks/>
          </p:cNvSpPr>
          <p:nvPr/>
        </p:nvSpPr>
        <p:spPr>
          <a:xfrm>
            <a:off x="5821188" y="2160127"/>
            <a:ext cx="4358169" cy="723750"/>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Liver cancer</a:t>
            </a:r>
          </a:p>
        </p:txBody>
      </p:sp>
    </p:spTree>
    <p:extLst>
      <p:ext uri="{BB962C8B-B14F-4D97-AF65-F5344CB8AC3E}">
        <p14:creationId xmlns:p14="http://schemas.microsoft.com/office/powerpoint/2010/main" val="3922319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8" presetClass="emph" presetSubtype="128" accel="20000" decel="20000" fill="hold" nodeType="clickEffect">
                                  <p:stCondLst>
                                    <p:cond delay="0"/>
                                  </p:stCondLst>
                                  <p:childTnLst>
                                    <p:anim calcmode="lin" valueType="num">
                                      <p:cBhvr additive="sum">
                                        <p:cTn id="11" dur="5000" fill="hold"/>
                                        <p:tgtEl>
                                          <p:spTgt spid="5"/>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par>
                                <p:cTn id="12" presetID="10" presetClass="entr" presetSubtype="0" fill="hold" grpId="0" nodeType="withEffect">
                                  <p:stCondLst>
                                    <p:cond delay="50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bg1">
                <a:lumMod val="95000"/>
              </a:schemeClr>
            </a:gs>
            <a:gs pos="36000">
              <a:srgbClr val="5A5A6A"/>
            </a:gs>
            <a:gs pos="22000">
              <a:srgbClr val="68687C"/>
            </a:gs>
            <a:gs pos="7000">
              <a:schemeClr val="bg2"/>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759E51E-836E-52C5-54AD-8B376ADFA18A}"/>
              </a:ext>
            </a:extLst>
          </p:cNvPr>
          <p:cNvGrpSpPr/>
          <p:nvPr/>
        </p:nvGrpSpPr>
        <p:grpSpPr>
          <a:xfrm>
            <a:off x="1628991" y="1140791"/>
            <a:ext cx="8934018" cy="4576418"/>
            <a:chOff x="1506457" y="3258231"/>
            <a:chExt cx="1080000" cy="1080000"/>
          </a:xfrm>
        </p:grpSpPr>
        <p:sp>
          <p:nvSpPr>
            <p:cNvPr id="3" name="Rounded Rectangle 2">
              <a:extLst>
                <a:ext uri="{FF2B5EF4-FFF2-40B4-BE49-F238E27FC236}">
                  <a16:creationId xmlns:a16="http://schemas.microsoft.com/office/drawing/2014/main" id="{378E27C3-34F4-111F-385D-10068EADDA26}"/>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Rounded Rectangle 3">
              <a:extLst>
                <a:ext uri="{FF2B5EF4-FFF2-40B4-BE49-F238E27FC236}">
                  <a16:creationId xmlns:a16="http://schemas.microsoft.com/office/drawing/2014/main" id="{8606673F-39AA-52A1-6DF5-637F8791EB09}"/>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10" name="Group 9">
            <a:extLst>
              <a:ext uri="{FF2B5EF4-FFF2-40B4-BE49-F238E27FC236}">
                <a16:creationId xmlns:a16="http://schemas.microsoft.com/office/drawing/2014/main" id="{DF1988B7-F666-C312-00D6-7140BDC1E9C5}"/>
              </a:ext>
            </a:extLst>
          </p:cNvPr>
          <p:cNvGrpSpPr/>
          <p:nvPr/>
        </p:nvGrpSpPr>
        <p:grpSpPr>
          <a:xfrm>
            <a:off x="2012643" y="1716552"/>
            <a:ext cx="3424894" cy="3424895"/>
            <a:chOff x="8251491" y="2425118"/>
            <a:chExt cx="1080000" cy="1080000"/>
          </a:xfrm>
        </p:grpSpPr>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8251491" y="2425118"/>
              <a:ext cx="1080000" cy="1080000"/>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5EF32208-A1D3-0B31-9941-84B32A94FC26}"/>
                </a:ext>
              </a:extLst>
            </p:cNvPr>
            <p:cNvGrpSpPr/>
            <p:nvPr/>
          </p:nvGrpSpPr>
          <p:grpSpPr>
            <a:xfrm>
              <a:off x="8317166" y="2490794"/>
              <a:ext cx="948650" cy="948648"/>
              <a:chOff x="8892893" y="3389137"/>
              <a:chExt cx="948650" cy="948648"/>
            </a:xfrm>
          </p:grpSpPr>
          <p:sp>
            <p:nvSpPr>
              <p:cNvPr id="13" name="Rounded Rectangle 12">
                <a:extLst>
                  <a:ext uri="{FF2B5EF4-FFF2-40B4-BE49-F238E27FC236}">
                    <a16:creationId xmlns:a16="http://schemas.microsoft.com/office/drawing/2014/main" id="{E0D64134-7D9B-BBBE-A511-7A7FA09EDBC0}"/>
                  </a:ext>
                </a:extLst>
              </p:cNvPr>
              <p:cNvSpPr/>
              <p:nvPr/>
            </p:nvSpPr>
            <p:spPr>
              <a:xfrm>
                <a:off x="8892894"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8892893"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mc:AlternateContent xmlns:mc="http://schemas.openxmlformats.org/markup-compatibility/2006">
        <mc:Choice xmlns:am3d="http://schemas.microsoft.com/office/drawing/2017/model3d" Requires="am3d">
          <p:graphicFrame>
            <p:nvGraphicFramePr>
              <p:cNvPr id="5" name="3D Model 4" descr="Female Half Body Dummy Mannequin">
                <a:extLst>
                  <a:ext uri="{FF2B5EF4-FFF2-40B4-BE49-F238E27FC236}">
                    <a16:creationId xmlns:a16="http://schemas.microsoft.com/office/drawing/2014/main" id="{5CF01ED7-6744-6007-DC9F-97B43C047609}"/>
                  </a:ext>
                </a:extLst>
              </p:cNvPr>
              <p:cNvGraphicFramePr>
                <a:graphicFrameLocks noChangeAspect="1"/>
              </p:cNvGraphicFramePr>
              <p:nvPr>
                <p:extLst>
                  <p:ext uri="{D42A27DB-BD31-4B8C-83A1-F6EECF244321}">
                    <p14:modId xmlns:p14="http://schemas.microsoft.com/office/powerpoint/2010/main" val="586995693"/>
                  </p:ext>
                </p:extLst>
              </p:nvPr>
            </p:nvGraphicFramePr>
            <p:xfrm>
              <a:off x="3160645" y="2200791"/>
              <a:ext cx="1179989" cy="2557824"/>
            </p:xfrm>
            <a:graphic>
              <a:graphicData uri="http://schemas.microsoft.com/office/drawing/2017/model3d">
                <am3d:model3d r:embed="rId2">
                  <am3d:spPr>
                    <a:xfrm>
                      <a:off x="0" y="0"/>
                      <a:ext cx="1179989" cy="2557824"/>
                    </a:xfrm>
                    <a:prstGeom prst="rect">
                      <a:avLst/>
                    </a:prstGeom>
                  </am3d:spPr>
                  <am3d:camera>
                    <am3d:pos x="0" y="0" z="54842595"/>
                    <am3d:up dx="0" dy="36000000" dz="0"/>
                    <am3d:lookAt x="0" y="0" z="0"/>
                    <am3d:perspective fov="2700000"/>
                  </am3d:camera>
                  <am3d:trans>
                    <am3d:meterPerModelUnit n="1666666" d="1000000"/>
                    <am3d:preTrans dx="0" dy="0" dz="0"/>
                    <am3d:scale>
                      <am3d:sx n="1000000" d="1000000"/>
                      <am3d:sy n="1000000" d="1000000"/>
                      <am3d:sz n="1000000" d="1000000"/>
                    </am3d:scale>
                    <am3d:rot/>
                    <am3d:postTrans dx="0" dy="0" dz="0"/>
                  </am3d:trans>
                  <am3d:raster rName="Office3DRenderer" rVer="16.0.8326">
                    <am3d:blip r:embed="rId3"/>
                  </am3d:raster>
                  <am3d:objViewport viewportSz="28801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Female Half Body Dummy Mannequin">
                <a:extLst>
                  <a:ext uri="{FF2B5EF4-FFF2-40B4-BE49-F238E27FC236}">
                    <a16:creationId xmlns:a16="http://schemas.microsoft.com/office/drawing/2014/main" id="{5CF01ED7-6744-6007-DC9F-97B43C047609}"/>
                  </a:ext>
                </a:extLst>
              </p:cNvPr>
              <p:cNvPicPr>
                <a:picLocks noGrp="1" noRot="1" noChangeAspect="1" noMove="1" noResize="1" noEditPoints="1" noAdjustHandles="1" noChangeArrowheads="1" noChangeShapeType="1" noCrop="1"/>
              </p:cNvPicPr>
              <p:nvPr/>
            </p:nvPicPr>
            <p:blipFill>
              <a:blip r:embed="rId3"/>
              <a:stretch>
                <a:fillRect/>
              </a:stretch>
            </p:blipFill>
            <p:spPr>
              <a:xfrm>
                <a:off x="3160645" y="2200791"/>
                <a:ext cx="1179989" cy="2557824"/>
              </a:xfrm>
              <a:prstGeom prst="rect">
                <a:avLst/>
              </a:prstGeom>
            </p:spPr>
          </p:pic>
        </mc:Fallback>
      </mc:AlternateContent>
      <p:sp>
        <p:nvSpPr>
          <p:cNvPr id="6" name="Title 35">
            <a:extLst>
              <a:ext uri="{FF2B5EF4-FFF2-40B4-BE49-F238E27FC236}">
                <a16:creationId xmlns:a16="http://schemas.microsoft.com/office/drawing/2014/main" id="{DC1EC275-61B3-C889-7F95-C54A906BFEA6}"/>
              </a:ext>
            </a:extLst>
          </p:cNvPr>
          <p:cNvSpPr txBox="1">
            <a:spLocks/>
          </p:cNvSpPr>
          <p:nvPr/>
        </p:nvSpPr>
        <p:spPr>
          <a:xfrm>
            <a:off x="5821188" y="2160127"/>
            <a:ext cx="4358169" cy="723750"/>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Breast cancer</a:t>
            </a:r>
          </a:p>
        </p:txBody>
      </p:sp>
    </p:spTree>
    <p:extLst>
      <p:ext uri="{BB962C8B-B14F-4D97-AF65-F5344CB8AC3E}">
        <p14:creationId xmlns:p14="http://schemas.microsoft.com/office/powerpoint/2010/main" val="161662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8" presetClass="emph" presetSubtype="128" accel="20000" decel="20000" fill="hold" nodeType="clickEffect">
                                  <p:stCondLst>
                                    <p:cond delay="0"/>
                                  </p:stCondLst>
                                  <p:childTnLst>
                                    <p:anim calcmode="lin" valueType="num">
                                      <p:cBhvr additive="sum">
                                        <p:cTn id="11" dur="5000" fill="hold"/>
                                        <p:tgtEl>
                                          <p:spTgt spid="5"/>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par>
                                <p:cTn id="12" presetID="10" presetClass="entr" presetSubtype="0" fill="hold" grpId="0" nodeType="withEffect">
                                  <p:stCondLst>
                                    <p:cond delay="50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89BDB-85BA-5AAA-42D8-975D8520A1F1}"/>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FC1D937C-5B6D-C506-80FB-774EEDA6D187}"/>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16493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762388-A62F-40FD-4655-EF2BAF10FCFB}"/>
              </a:ext>
            </a:extLst>
          </p:cNvPr>
          <p:cNvSpPr>
            <a:spLocks noGrp="1"/>
          </p:cNvSpPr>
          <p:nvPr>
            <p:ph type="body" idx="4294967295"/>
          </p:nvPr>
        </p:nvSpPr>
        <p:spPr>
          <a:xfrm>
            <a:off x="1699491" y="2749948"/>
            <a:ext cx="8718138" cy="3310610"/>
          </a:xfrm>
        </p:spPr>
        <p:txBody>
          <a:bodyPr/>
          <a:lstStyle/>
          <a:p>
            <a:r>
              <a:rPr lang="en-US" dirty="0"/>
              <a:t>Section subtitles</a:t>
            </a:r>
          </a:p>
        </p:txBody>
      </p:sp>
      <p:sp>
        <p:nvSpPr>
          <p:cNvPr id="3" name="Title 2">
            <a:extLst>
              <a:ext uri="{FF2B5EF4-FFF2-40B4-BE49-F238E27FC236}">
                <a16:creationId xmlns:a16="http://schemas.microsoft.com/office/drawing/2014/main" id="{3A5569FB-A3F7-FB7E-747F-479A2FB8C636}"/>
              </a:ext>
            </a:extLst>
          </p:cNvPr>
          <p:cNvSpPr>
            <a:spLocks noGrp="1"/>
          </p:cNvSpPr>
          <p:nvPr>
            <p:ph type="title"/>
          </p:nvPr>
        </p:nvSpPr>
        <p:spPr/>
        <p:txBody>
          <a:bodyPr/>
          <a:lstStyle/>
          <a:p>
            <a:r>
              <a:rPr lang="en-US" dirty="0"/>
              <a:t>Sections</a:t>
            </a:r>
          </a:p>
        </p:txBody>
      </p:sp>
    </p:spTree>
    <p:extLst>
      <p:ext uri="{BB962C8B-B14F-4D97-AF65-F5344CB8AC3E}">
        <p14:creationId xmlns:p14="http://schemas.microsoft.com/office/powerpoint/2010/main" val="3310463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FDBF6-6EDC-ACEA-EBD5-6DF9676E9257}"/>
              </a:ext>
            </a:extLst>
          </p:cNvPr>
          <p:cNvSpPr>
            <a:spLocks noGrp="1"/>
          </p:cNvSpPr>
          <p:nvPr>
            <p:ph type="title"/>
          </p:nvPr>
        </p:nvSpPr>
        <p:spPr/>
        <p:txBody>
          <a:bodyPr/>
          <a:lstStyle/>
          <a:p>
            <a:endParaRPr lang="en-US"/>
          </a:p>
        </p:txBody>
      </p:sp>
      <p:grpSp>
        <p:nvGrpSpPr>
          <p:cNvPr id="3" name="Group 2">
            <a:extLst>
              <a:ext uri="{FF2B5EF4-FFF2-40B4-BE49-F238E27FC236}">
                <a16:creationId xmlns:a16="http://schemas.microsoft.com/office/drawing/2014/main" id="{48C2471E-6D1B-D4E4-5D3A-B84938620B2E}"/>
              </a:ext>
            </a:extLst>
          </p:cNvPr>
          <p:cNvGrpSpPr/>
          <p:nvPr/>
        </p:nvGrpSpPr>
        <p:grpSpPr>
          <a:xfrm>
            <a:off x="389106" y="7313049"/>
            <a:ext cx="1080000" cy="1080000"/>
            <a:chOff x="2463871" y="2399745"/>
            <a:chExt cx="5279954" cy="1594022"/>
          </a:xfrm>
        </p:grpSpPr>
        <p:sp>
          <p:nvSpPr>
            <p:cNvPr id="4" name="Rounded Rectangle 3">
              <a:extLst>
                <a:ext uri="{FF2B5EF4-FFF2-40B4-BE49-F238E27FC236}">
                  <a16:creationId xmlns:a16="http://schemas.microsoft.com/office/drawing/2014/main" id="{7FF0C251-A682-C4E3-3C74-059D9754FF87}"/>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0142A002-D3D2-5539-1EA6-4F800AEFDC80}"/>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Rounded Rectangle 5">
            <a:extLst>
              <a:ext uri="{FF2B5EF4-FFF2-40B4-BE49-F238E27FC236}">
                <a16:creationId xmlns:a16="http://schemas.microsoft.com/office/drawing/2014/main" id="{C64BD0F5-7BB4-E4FF-B494-B6D967CD2490}"/>
              </a:ext>
            </a:extLst>
          </p:cNvPr>
          <p:cNvSpPr>
            <a:spLocks/>
          </p:cNvSpPr>
          <p:nvPr/>
        </p:nvSpPr>
        <p:spPr>
          <a:xfrm>
            <a:off x="1599714" y="7313049"/>
            <a:ext cx="1080000" cy="1080000"/>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3C3C3BB-A449-F92F-7620-C6E6B7CA9740}"/>
              </a:ext>
            </a:extLst>
          </p:cNvPr>
          <p:cNvGrpSpPr/>
          <p:nvPr/>
        </p:nvGrpSpPr>
        <p:grpSpPr>
          <a:xfrm>
            <a:off x="2810322" y="7313049"/>
            <a:ext cx="1080000" cy="1080000"/>
            <a:chOff x="3852302" y="4889978"/>
            <a:chExt cx="1080000" cy="1080000"/>
          </a:xfrm>
        </p:grpSpPr>
        <p:grpSp>
          <p:nvGrpSpPr>
            <p:cNvPr id="8" name="Group 7">
              <a:extLst>
                <a:ext uri="{FF2B5EF4-FFF2-40B4-BE49-F238E27FC236}">
                  <a16:creationId xmlns:a16="http://schemas.microsoft.com/office/drawing/2014/main" id="{FF85249E-9672-06E5-6124-9D26E52027AF}"/>
                </a:ext>
              </a:extLst>
            </p:cNvPr>
            <p:cNvGrpSpPr/>
            <p:nvPr/>
          </p:nvGrpSpPr>
          <p:grpSpPr>
            <a:xfrm>
              <a:off x="3852302" y="4889978"/>
              <a:ext cx="1080000" cy="1080000"/>
              <a:chOff x="2463871" y="2399745"/>
              <a:chExt cx="5279954" cy="1594022"/>
            </a:xfrm>
          </p:grpSpPr>
          <p:sp>
            <p:nvSpPr>
              <p:cNvPr id="10" name="Rounded Rectangle 9">
                <a:extLst>
                  <a:ext uri="{FF2B5EF4-FFF2-40B4-BE49-F238E27FC236}">
                    <a16:creationId xmlns:a16="http://schemas.microsoft.com/office/drawing/2014/main" id="{C3BAFC5A-B54B-4F2B-0AED-C5BB12E6EE3E}"/>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68A2FC50-2C86-CA51-98C3-40B4685309E3}"/>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Rounded Rectangle 8">
              <a:extLst>
                <a:ext uri="{FF2B5EF4-FFF2-40B4-BE49-F238E27FC236}">
                  <a16:creationId xmlns:a16="http://schemas.microsoft.com/office/drawing/2014/main" id="{25181978-0F40-8D20-BA7F-A17F11A35B15}"/>
                </a:ext>
              </a:extLst>
            </p:cNvPr>
            <p:cNvSpPr/>
            <p:nvPr/>
          </p:nvSpPr>
          <p:spPr>
            <a:xfrm>
              <a:off x="3963591" y="5001267"/>
              <a:ext cx="857422" cy="857422"/>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CBC16D60-F94E-78C3-1921-308D57615134}"/>
              </a:ext>
            </a:extLst>
          </p:cNvPr>
          <p:cNvGrpSpPr/>
          <p:nvPr/>
        </p:nvGrpSpPr>
        <p:grpSpPr>
          <a:xfrm>
            <a:off x="4020930" y="7313049"/>
            <a:ext cx="1080000" cy="1080000"/>
            <a:chOff x="5556000" y="2889000"/>
            <a:chExt cx="1080000" cy="1080000"/>
          </a:xfrm>
        </p:grpSpPr>
        <p:sp>
          <p:nvSpPr>
            <p:cNvPr id="13" name="Rounded Rectangle 12">
              <a:extLst>
                <a:ext uri="{FF2B5EF4-FFF2-40B4-BE49-F238E27FC236}">
                  <a16:creationId xmlns:a16="http://schemas.microsoft.com/office/drawing/2014/main" id="{EC289DFE-2231-00DC-68B7-B8732C8E9F4E}"/>
                </a:ext>
              </a:extLst>
            </p:cNvPr>
            <p:cNvSpPr/>
            <p:nvPr/>
          </p:nvSpPr>
          <p:spPr>
            <a:xfrm>
              <a:off x="5556000" y="2889000"/>
              <a:ext cx="1080000" cy="1080000"/>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A8F5EC5B-C34B-5616-152B-1C28FDCED81E}"/>
                </a:ext>
              </a:extLst>
            </p:cNvPr>
            <p:cNvGrpSpPr/>
            <p:nvPr/>
          </p:nvGrpSpPr>
          <p:grpSpPr>
            <a:xfrm>
              <a:off x="5686608" y="3019608"/>
              <a:ext cx="818785" cy="818785"/>
              <a:chOff x="2463871" y="2399745"/>
              <a:chExt cx="5279954" cy="1594022"/>
            </a:xfrm>
          </p:grpSpPr>
          <p:sp>
            <p:nvSpPr>
              <p:cNvPr id="15" name="Rounded Rectangle 14">
                <a:extLst>
                  <a:ext uri="{FF2B5EF4-FFF2-40B4-BE49-F238E27FC236}">
                    <a16:creationId xmlns:a16="http://schemas.microsoft.com/office/drawing/2014/main" id="{A060D74E-6EDC-4D7F-C71C-C394A6A81C0B}"/>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ounded Rectangle 15">
                <a:extLst>
                  <a:ext uri="{FF2B5EF4-FFF2-40B4-BE49-F238E27FC236}">
                    <a16:creationId xmlns:a16="http://schemas.microsoft.com/office/drawing/2014/main" id="{5699FAFF-4875-56CF-A48D-4E2BE58EA5AD}"/>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35697881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E6B82-56B1-47BD-CF3F-21661BAFEB1E}"/>
              </a:ext>
            </a:extLst>
          </p:cNvPr>
          <p:cNvSpPr>
            <a:spLocks noGrp="1"/>
          </p:cNvSpPr>
          <p:nvPr>
            <p:ph type="title"/>
          </p:nvPr>
        </p:nvSpPr>
        <p:spPr/>
        <p:txBody>
          <a:bodyPr/>
          <a:lstStyle/>
          <a:p>
            <a:endParaRPr lang="en-US"/>
          </a:p>
        </p:txBody>
      </p:sp>
      <p:grpSp>
        <p:nvGrpSpPr>
          <p:cNvPr id="3" name="Group 2">
            <a:extLst>
              <a:ext uri="{FF2B5EF4-FFF2-40B4-BE49-F238E27FC236}">
                <a16:creationId xmlns:a16="http://schemas.microsoft.com/office/drawing/2014/main" id="{890015A0-A163-B314-C3B2-27D94D8EAC92}"/>
              </a:ext>
            </a:extLst>
          </p:cNvPr>
          <p:cNvGrpSpPr/>
          <p:nvPr/>
        </p:nvGrpSpPr>
        <p:grpSpPr>
          <a:xfrm>
            <a:off x="519714" y="7190540"/>
            <a:ext cx="1080000" cy="1080000"/>
            <a:chOff x="2463871" y="1550982"/>
            <a:chExt cx="5279954" cy="1594022"/>
          </a:xfrm>
        </p:grpSpPr>
        <p:sp>
          <p:nvSpPr>
            <p:cNvPr id="4" name="Rounded Rectangle 3">
              <a:extLst>
                <a:ext uri="{FF2B5EF4-FFF2-40B4-BE49-F238E27FC236}">
                  <a16:creationId xmlns:a16="http://schemas.microsoft.com/office/drawing/2014/main" id="{A86E963C-17B7-239A-D3D0-5BB1AB1A8152}"/>
                </a:ext>
              </a:extLst>
            </p:cNvPr>
            <p:cNvSpPr/>
            <p:nvPr/>
          </p:nvSpPr>
          <p:spPr>
            <a:xfrm>
              <a:off x="2463871" y="1550982"/>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8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4ACFD23E-3E3E-0F67-C279-BFE323C418AC}"/>
                </a:ext>
              </a:extLst>
            </p:cNvPr>
            <p:cNvSpPr/>
            <p:nvPr/>
          </p:nvSpPr>
          <p:spPr>
            <a:xfrm>
              <a:off x="2463871" y="1550982"/>
              <a:ext cx="5279954" cy="1594022"/>
            </a:xfrm>
            <a:prstGeom prst="roundRect">
              <a:avLst/>
            </a:prstGeom>
            <a:solidFill>
              <a:schemeClr val="bg1"/>
            </a:solidFill>
            <a:ln>
              <a:noFill/>
            </a:ln>
            <a:effectLst>
              <a:outerShdw blurRad="317500" dist="190500" dir="13500000" sx="100228" sy="100228" algn="br" rotWithShape="0">
                <a:schemeClr val="bg2">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Rounded Rectangle 5">
            <a:extLst>
              <a:ext uri="{FF2B5EF4-FFF2-40B4-BE49-F238E27FC236}">
                <a16:creationId xmlns:a16="http://schemas.microsoft.com/office/drawing/2014/main" id="{CBBD01E2-5984-497F-EFE5-A06C9102C06D}"/>
              </a:ext>
            </a:extLst>
          </p:cNvPr>
          <p:cNvSpPr>
            <a:spLocks/>
          </p:cNvSpPr>
          <p:nvPr/>
        </p:nvSpPr>
        <p:spPr>
          <a:xfrm>
            <a:off x="2132300" y="7190540"/>
            <a:ext cx="1080000" cy="1080000"/>
          </a:xfrm>
          <a:prstGeom prst="roundRect">
            <a:avLst/>
          </a:prstGeom>
          <a:gradFill flip="none" rotWithShape="1">
            <a:gsLst>
              <a:gs pos="4000">
                <a:schemeClr val="bg1">
                  <a:lumMod val="95000"/>
                </a:schemeClr>
              </a:gs>
              <a:gs pos="90000">
                <a:schemeClr val="bg1"/>
              </a:gs>
            </a:gsLst>
            <a:lin ang="1800000" scaled="0"/>
            <a:tileRect/>
          </a:gradFill>
          <a:ln>
            <a:noFill/>
          </a:ln>
          <a:effectLst>
            <a:innerShdw blurRad="254000" dist="190500" dir="13500000">
              <a:schemeClr val="bg1">
                <a:lumMod val="8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29644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C453C-B7DF-5CAD-E8D4-C7BECC723B1E}"/>
              </a:ext>
            </a:extLst>
          </p:cNvPr>
          <p:cNvSpPr>
            <a:spLocks noGrp="1"/>
          </p:cNvSpPr>
          <p:nvPr>
            <p:ph type="title"/>
          </p:nvPr>
        </p:nvSpPr>
        <p:spPr/>
        <p:txBody>
          <a:bodyPr>
            <a:normAutofit/>
          </a:bodyPr>
          <a:lstStyle/>
          <a:p>
            <a:endParaRPr lang="en-US" sz="3600" dirty="0"/>
          </a:p>
        </p:txBody>
      </p:sp>
    </p:spTree>
    <p:extLst>
      <p:ext uri="{BB962C8B-B14F-4D97-AF65-F5344CB8AC3E}">
        <p14:creationId xmlns:p14="http://schemas.microsoft.com/office/powerpoint/2010/main" val="7391733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7CDD735-0193-2988-76D2-F045AD707FE3}"/>
              </a:ext>
            </a:extLst>
          </p:cNvPr>
          <p:cNvGrpSpPr/>
          <p:nvPr/>
        </p:nvGrpSpPr>
        <p:grpSpPr>
          <a:xfrm>
            <a:off x="389106" y="593272"/>
            <a:ext cx="1080000" cy="1080000"/>
            <a:chOff x="2463871" y="2399745"/>
            <a:chExt cx="5279954" cy="1594022"/>
          </a:xfrm>
        </p:grpSpPr>
        <p:sp>
          <p:nvSpPr>
            <p:cNvPr id="2" name="Rounded Rectangle 1">
              <a:extLst>
                <a:ext uri="{FF2B5EF4-FFF2-40B4-BE49-F238E27FC236}">
                  <a16:creationId xmlns:a16="http://schemas.microsoft.com/office/drawing/2014/main" id="{B19D2953-4B87-51BB-2925-59CD2813F4BA}"/>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BA803053-E180-4A3E-0892-8C942870DAD1}"/>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Rounded Rectangle 7">
            <a:extLst>
              <a:ext uri="{FF2B5EF4-FFF2-40B4-BE49-F238E27FC236}">
                <a16:creationId xmlns:a16="http://schemas.microsoft.com/office/drawing/2014/main" id="{90135DDC-78A0-C1B9-47E2-E82434510A84}"/>
              </a:ext>
            </a:extLst>
          </p:cNvPr>
          <p:cNvSpPr>
            <a:spLocks/>
          </p:cNvSpPr>
          <p:nvPr/>
        </p:nvSpPr>
        <p:spPr>
          <a:xfrm>
            <a:off x="1599714" y="593272"/>
            <a:ext cx="1080000" cy="1080000"/>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B6A3F348-5937-02C4-27D8-14322AA5E524}"/>
              </a:ext>
            </a:extLst>
          </p:cNvPr>
          <p:cNvGrpSpPr/>
          <p:nvPr/>
        </p:nvGrpSpPr>
        <p:grpSpPr>
          <a:xfrm>
            <a:off x="2810322" y="593272"/>
            <a:ext cx="1080000" cy="1080000"/>
            <a:chOff x="3852302" y="4889978"/>
            <a:chExt cx="1080000" cy="1080000"/>
          </a:xfrm>
        </p:grpSpPr>
        <p:grpSp>
          <p:nvGrpSpPr>
            <p:cNvPr id="10" name="Group 9">
              <a:extLst>
                <a:ext uri="{FF2B5EF4-FFF2-40B4-BE49-F238E27FC236}">
                  <a16:creationId xmlns:a16="http://schemas.microsoft.com/office/drawing/2014/main" id="{EE256BAB-0D03-676F-D27A-52AD6EF4FB2F}"/>
                </a:ext>
              </a:extLst>
            </p:cNvPr>
            <p:cNvGrpSpPr/>
            <p:nvPr/>
          </p:nvGrpSpPr>
          <p:grpSpPr>
            <a:xfrm>
              <a:off x="3852302" y="4889978"/>
              <a:ext cx="1080000" cy="1080000"/>
              <a:chOff x="2463871" y="2399745"/>
              <a:chExt cx="5279954" cy="1594022"/>
            </a:xfrm>
          </p:grpSpPr>
          <p:sp>
            <p:nvSpPr>
              <p:cNvPr id="11" name="Rounded Rectangle 10">
                <a:extLst>
                  <a:ext uri="{FF2B5EF4-FFF2-40B4-BE49-F238E27FC236}">
                    <a16:creationId xmlns:a16="http://schemas.microsoft.com/office/drawing/2014/main" id="{1881A4E6-8F99-5826-7992-0A5031E86E93}"/>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9E78A694-A84B-DB41-03A0-A8622664697B}"/>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Rounded Rectangle 12">
              <a:extLst>
                <a:ext uri="{FF2B5EF4-FFF2-40B4-BE49-F238E27FC236}">
                  <a16:creationId xmlns:a16="http://schemas.microsoft.com/office/drawing/2014/main" id="{01FBB8EE-A4D8-018B-F261-B8FAED04FA93}"/>
                </a:ext>
              </a:extLst>
            </p:cNvPr>
            <p:cNvSpPr/>
            <p:nvPr/>
          </p:nvSpPr>
          <p:spPr>
            <a:xfrm>
              <a:off x="3963591" y="5001267"/>
              <a:ext cx="857422" cy="857422"/>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B034F374-1DC0-67E2-8B3E-734D01F54AA0}"/>
              </a:ext>
            </a:extLst>
          </p:cNvPr>
          <p:cNvGrpSpPr/>
          <p:nvPr/>
        </p:nvGrpSpPr>
        <p:grpSpPr>
          <a:xfrm>
            <a:off x="4020930" y="593272"/>
            <a:ext cx="1080000" cy="1080000"/>
            <a:chOff x="5556000" y="2889000"/>
            <a:chExt cx="1080000" cy="1080000"/>
          </a:xfrm>
        </p:grpSpPr>
        <p:sp>
          <p:nvSpPr>
            <p:cNvPr id="17" name="Rounded Rectangle 16">
              <a:extLst>
                <a:ext uri="{FF2B5EF4-FFF2-40B4-BE49-F238E27FC236}">
                  <a16:creationId xmlns:a16="http://schemas.microsoft.com/office/drawing/2014/main" id="{7823A528-77A2-B590-FBCC-F1C46957E374}"/>
                </a:ext>
              </a:extLst>
            </p:cNvPr>
            <p:cNvSpPr/>
            <p:nvPr/>
          </p:nvSpPr>
          <p:spPr>
            <a:xfrm>
              <a:off x="5556000" y="2889000"/>
              <a:ext cx="1080000" cy="1080000"/>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3AD89354-09FC-001E-DD64-176E260E0A7E}"/>
                </a:ext>
              </a:extLst>
            </p:cNvPr>
            <p:cNvGrpSpPr/>
            <p:nvPr/>
          </p:nvGrpSpPr>
          <p:grpSpPr>
            <a:xfrm>
              <a:off x="5686608" y="3019608"/>
              <a:ext cx="818785" cy="818785"/>
              <a:chOff x="2463871" y="2399745"/>
              <a:chExt cx="5279954" cy="1594022"/>
            </a:xfrm>
          </p:grpSpPr>
          <p:sp>
            <p:nvSpPr>
              <p:cNvPr id="18" name="Rounded Rectangle 17">
                <a:extLst>
                  <a:ext uri="{FF2B5EF4-FFF2-40B4-BE49-F238E27FC236}">
                    <a16:creationId xmlns:a16="http://schemas.microsoft.com/office/drawing/2014/main" id="{A8A040DB-1169-78DA-4257-836E4DF90018}"/>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1E45C829-4FB4-6ACA-AFF4-3296018CE078}"/>
                  </a:ext>
                </a:extLst>
              </p:cNvPr>
              <p:cNvSpPr/>
              <p:nvPr/>
            </p:nvSpPr>
            <p:spPr>
              <a:xfrm>
                <a:off x="2463871" y="2399745"/>
                <a:ext cx="5279954" cy="1594022"/>
              </a:xfrm>
              <a:prstGeom prst="roundRect">
                <a:avLst/>
              </a:prstGeom>
              <a:solidFill>
                <a:schemeClr val="tx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1837402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928059F4-5528-5F2B-DCF2-178D94E2BF83}"/>
              </a:ext>
            </a:extLst>
          </p:cNvPr>
          <p:cNvSpPr/>
          <p:nvPr/>
        </p:nvSpPr>
        <p:spPr>
          <a:xfrm>
            <a:off x="1" y="0"/>
            <a:ext cx="12191999" cy="6858000"/>
          </a:xfrm>
          <a:prstGeom prst="roundRect">
            <a:avLst>
              <a:gd name="adj" fmla="val 7945"/>
            </a:avLst>
          </a:prstGeom>
          <a:solidFill>
            <a:schemeClr val="bg2">
              <a:lumMod val="9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a:extLst>
              <a:ext uri="{FF2B5EF4-FFF2-40B4-BE49-F238E27FC236}">
                <a16:creationId xmlns:a16="http://schemas.microsoft.com/office/drawing/2014/main" id="{72741746-2CB1-C792-4A2A-39C483FA2CD4}"/>
              </a:ext>
            </a:extLst>
          </p:cNvPr>
          <p:cNvGrpSpPr/>
          <p:nvPr/>
        </p:nvGrpSpPr>
        <p:grpSpPr>
          <a:xfrm>
            <a:off x="3031067" y="2941747"/>
            <a:ext cx="6459019" cy="1080000"/>
            <a:chOff x="2463871" y="4735489"/>
            <a:chExt cx="5279954" cy="1594022"/>
          </a:xfrm>
        </p:grpSpPr>
        <p:sp>
          <p:nvSpPr>
            <p:cNvPr id="3" name="Rounded Rectangle 2">
              <a:extLst>
                <a:ext uri="{FF2B5EF4-FFF2-40B4-BE49-F238E27FC236}">
                  <a16:creationId xmlns:a16="http://schemas.microsoft.com/office/drawing/2014/main" id="{3F5F9A03-729A-6033-A03F-16AAC4E9D070}"/>
                </a:ext>
              </a:extLst>
            </p:cNvPr>
            <p:cNvSpPr/>
            <p:nvPr/>
          </p:nvSpPr>
          <p:spPr>
            <a:xfrm>
              <a:off x="2463871" y="4735489"/>
              <a:ext cx="5279954" cy="1594022"/>
            </a:xfrm>
            <a:prstGeom prst="roundRect">
              <a:avLst/>
            </a:prstGeom>
            <a:solidFill>
              <a:schemeClr val="tx1">
                <a:lumMod val="10000"/>
                <a:lumOff val="90000"/>
              </a:schemeClr>
            </a:solidFill>
            <a:ln>
              <a:noFill/>
            </a:ln>
            <a:effectLst>
              <a:outerShdw blurRad="635000" dist="190500" dir="2700000" algn="tl" rotWithShape="0">
                <a:schemeClr val="bg1">
                  <a:lumMod val="5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ounded Rectangle 3">
              <a:extLst>
                <a:ext uri="{FF2B5EF4-FFF2-40B4-BE49-F238E27FC236}">
                  <a16:creationId xmlns:a16="http://schemas.microsoft.com/office/drawing/2014/main" id="{3DEF4CC2-5392-74A5-58C2-DB6468559B8D}"/>
                </a:ext>
              </a:extLst>
            </p:cNvPr>
            <p:cNvSpPr/>
            <p:nvPr/>
          </p:nvSpPr>
          <p:spPr>
            <a:xfrm>
              <a:off x="2463871" y="4735489"/>
              <a:ext cx="5279954" cy="1594022"/>
            </a:xfrm>
            <a:prstGeom prst="roundRect">
              <a:avLst/>
            </a:prstGeom>
            <a:solidFill>
              <a:schemeClr val="bg2">
                <a:lumMod val="90000"/>
              </a:schemeClr>
            </a:solidFill>
            <a:ln>
              <a:noFill/>
            </a:ln>
            <a:effectLst>
              <a:outerShdw blurRad="317500" dist="190500" dir="13500000" algn="br" rotWithShape="0">
                <a:schemeClr val="bg1">
                  <a:lumMod val="9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itle 1">
            <a:extLst>
              <a:ext uri="{FF2B5EF4-FFF2-40B4-BE49-F238E27FC236}">
                <a16:creationId xmlns:a16="http://schemas.microsoft.com/office/drawing/2014/main" id="{59A4F4D5-A827-4A5E-D4B4-89D74DCF060B}"/>
              </a:ext>
            </a:extLst>
          </p:cNvPr>
          <p:cNvSpPr txBox="1">
            <a:spLocks/>
          </p:cNvSpPr>
          <p:nvPr/>
        </p:nvSpPr>
        <p:spPr>
          <a:xfrm>
            <a:off x="3311419" y="2987863"/>
            <a:ext cx="6018848" cy="1080000"/>
          </a:xfrm>
          <a:prstGeom prst="rect">
            <a:avLst/>
          </a:prstGeom>
          <a:noFill/>
        </p:spPr>
        <p:txBody>
          <a:bodyPr anchor="ctr">
            <a:noAutofit/>
          </a:bodyPr>
          <a:lstStyle>
            <a:lvl1pPr algn="l" defTabSz="914400" rtl="0" eaLnBrk="1" latinLnBrk="0" hangingPunct="1">
              <a:lnSpc>
                <a:spcPct val="90000"/>
              </a:lnSpc>
              <a:spcBef>
                <a:spcPct val="0"/>
              </a:spcBef>
              <a:buNone/>
              <a:defRPr sz="4400" b="1" i="0" kern="1200" baseline="0">
                <a:solidFill>
                  <a:schemeClr val="bg2">
                    <a:lumMod val="50000"/>
                  </a:schemeClr>
                </a:solidFill>
                <a:latin typeface="Montserrat" pitchFamily="2" charset="77"/>
                <a:ea typeface="+mj-ea"/>
                <a:cs typeface="+mj-cs"/>
              </a:defRPr>
            </a:lvl1pPr>
          </a:lstStyle>
          <a:p>
            <a:r>
              <a:rPr lang="en-US" sz="4000" b="0" dirty="0">
                <a:ea typeface="PilGi" pitchFamily="2" charset="-127"/>
              </a:rPr>
              <a:t>Under maintenance</a:t>
            </a:r>
          </a:p>
        </p:txBody>
      </p:sp>
      <p:grpSp>
        <p:nvGrpSpPr>
          <p:cNvPr id="13" name="Group 12">
            <a:extLst>
              <a:ext uri="{FF2B5EF4-FFF2-40B4-BE49-F238E27FC236}">
                <a16:creationId xmlns:a16="http://schemas.microsoft.com/office/drawing/2014/main" id="{EA904CE1-BE81-AC5B-75F3-3FBF9D179A3B}"/>
              </a:ext>
            </a:extLst>
          </p:cNvPr>
          <p:cNvGrpSpPr/>
          <p:nvPr/>
        </p:nvGrpSpPr>
        <p:grpSpPr>
          <a:xfrm>
            <a:off x="1596585" y="2941747"/>
            <a:ext cx="1080000" cy="1080000"/>
            <a:chOff x="2463871" y="2399745"/>
            <a:chExt cx="5279954" cy="1594022"/>
          </a:xfrm>
        </p:grpSpPr>
        <p:sp>
          <p:nvSpPr>
            <p:cNvPr id="15" name="Rounded Rectangle 14">
              <a:extLst>
                <a:ext uri="{FF2B5EF4-FFF2-40B4-BE49-F238E27FC236}">
                  <a16:creationId xmlns:a16="http://schemas.microsoft.com/office/drawing/2014/main" id="{9AE82236-2EAD-E401-ED54-DE05EE877709}"/>
                </a:ext>
              </a:extLst>
            </p:cNvPr>
            <p:cNvSpPr/>
            <p:nvPr/>
          </p:nvSpPr>
          <p:spPr>
            <a:xfrm>
              <a:off x="2463871" y="2399745"/>
              <a:ext cx="5279954" cy="1594022"/>
            </a:xfrm>
            <a:prstGeom prst="roundRect">
              <a:avLst/>
            </a:prstGeom>
            <a:solidFill>
              <a:schemeClr val="tx1">
                <a:lumMod val="10000"/>
                <a:lumOff val="90000"/>
              </a:schemeClr>
            </a:solidFill>
            <a:ln>
              <a:noFill/>
            </a:ln>
            <a:effectLst>
              <a:outerShdw blurRad="635000" dist="238955" dir="2700000" algn="tl" rotWithShape="0">
                <a:schemeClr val="bg1">
                  <a:lumMod val="75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DDEC2225-1281-087C-226E-39CB4681FED2}"/>
                </a:ext>
              </a:extLst>
            </p:cNvPr>
            <p:cNvSpPr/>
            <p:nvPr/>
          </p:nvSpPr>
          <p:spPr>
            <a:xfrm>
              <a:off x="2463871" y="2399745"/>
              <a:ext cx="5279954" cy="1594022"/>
            </a:xfrm>
            <a:prstGeom prst="roundRect">
              <a:avLst/>
            </a:prstGeom>
            <a:solidFill>
              <a:schemeClr val="bg2">
                <a:lumMod val="90000"/>
              </a:schemeClr>
            </a:solidFill>
            <a:ln>
              <a:noFill/>
            </a:ln>
            <a:effectLst>
              <a:outerShdw blurRad="317500" dist="190500" dir="13500000" sx="94000" sy="94000"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267DBE54-0394-9CFD-5655-76E7C0F57068}"/>
              </a:ext>
            </a:extLst>
          </p:cNvPr>
          <p:cNvSpPr/>
          <p:nvPr/>
        </p:nvSpPr>
        <p:spPr>
          <a:xfrm>
            <a:off x="1694107" y="3053036"/>
            <a:ext cx="857422" cy="857422"/>
          </a:xfrm>
          <a:prstGeom prst="roundRect">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254000" dist="1905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FEEF713D-0E17-3A34-6BCA-D180FC015D2E}"/>
              </a:ext>
            </a:extLst>
          </p:cNvPr>
          <p:cNvSpPr/>
          <p:nvPr/>
        </p:nvSpPr>
        <p:spPr>
          <a:xfrm>
            <a:off x="1707874" y="3053036"/>
            <a:ext cx="857422" cy="857422"/>
          </a:xfrm>
          <a:prstGeom prst="roundRect">
            <a:avLst/>
          </a:prstGeom>
          <a:gradFill flip="none" rotWithShape="1">
            <a:gsLst>
              <a:gs pos="56000">
                <a:srgbClr val="EDDAD6"/>
              </a:gs>
              <a:gs pos="71000">
                <a:srgbClr val="EBCFC9"/>
              </a:gs>
              <a:gs pos="98000">
                <a:schemeClr val="accent4"/>
              </a:gs>
              <a:gs pos="15000">
                <a:schemeClr val="tx2">
                  <a:lumMod val="20000"/>
                  <a:lumOff val="80000"/>
                </a:schemeClr>
              </a:gs>
            </a:gsLst>
            <a:path path="circle">
              <a:fillToRect r="100000" b="100000"/>
            </a:path>
            <a:tileRect l="-100000" t="-100000"/>
          </a:gradFill>
          <a:ln>
            <a:noFill/>
          </a:ln>
          <a:effectLst>
            <a:innerShdw blurRad="63500" dist="50800" dir="13500000">
              <a:prstClr val="black">
                <a:alpha val="50000"/>
              </a:prst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51A05611-5325-3665-15A8-157FBD27FEF6}"/>
              </a:ext>
            </a:extLst>
          </p:cNvPr>
          <p:cNvSpPr>
            <a:spLocks/>
          </p:cNvSpPr>
          <p:nvPr/>
        </p:nvSpPr>
        <p:spPr>
          <a:xfrm>
            <a:off x="1866585" y="-735934"/>
            <a:ext cx="540000" cy="540000"/>
          </a:xfrm>
          <a:prstGeom prst="roundRect">
            <a:avLst>
              <a:gd name="adj" fmla="val 50000"/>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381000" dist="106974" dir="2700000" sx="102000" sy="102000" algn="ctr" rotWithShape="0">
              <a:schemeClr val="accent1">
                <a:alpha val="6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2918055"/>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14:presetBounceEnd="50000">
                                      <p:stCondLst>
                                        <p:cond delay="0"/>
                                      </p:stCondLst>
                                      <p:childTnLst>
                                        <p:animMotion origin="layout" path="M -4.16667E-7 0.00277 L -4.16667E-7 0.58217 " pathEditMode="relative" rAng="0" ptsTypes="AA" p14:bounceEnd="50000">
                                          <p:cBhvr>
                                            <p:cTn id="6" dur="2000" fill="hold"/>
                                            <p:tgtEl>
                                              <p:spTgt spid="8"/>
                                            </p:tgtEl>
                                            <p:attrNameLst>
                                              <p:attrName>ppt_x</p:attrName>
                                              <p:attrName>ppt_y</p:attrName>
                                            </p:attrNameLst>
                                          </p:cBhvr>
                                          <p:rCtr x="0" y="28958"/>
                                        </p:animMotion>
                                      </p:childTnLst>
                                    </p:cTn>
                                  </p:par>
                                  <p:par>
                                    <p:cTn id="7" presetID="22" presetClass="entr" presetSubtype="8" fill="hold" grpId="0" nodeType="withEffect">
                                      <p:stCondLst>
                                        <p:cond delay="45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par>
                                    <p:cTn id="10" presetID="10" presetClass="entr" presetSubtype="0" fill="hold" grpId="0" nodeType="withEffect">
                                      <p:stCondLst>
                                        <p:cond delay="100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1"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7" grpId="0" animBg="1"/>
          <p:bldP spid="8"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fill="hold" grpId="0" nodeType="withEffect">
                                      <p:stCondLst>
                                        <p:cond delay="0"/>
                                      </p:stCondLst>
                                      <p:childTnLst>
                                        <p:animMotion origin="layout" path="M -4.16667E-7 0.00277 L -4.16667E-7 0.58217 " pathEditMode="relative" rAng="0" ptsTypes="AA">
                                          <p:cBhvr>
                                            <p:cTn id="6" dur="2000" fill="hold"/>
                                            <p:tgtEl>
                                              <p:spTgt spid="8"/>
                                            </p:tgtEl>
                                            <p:attrNameLst>
                                              <p:attrName>ppt_x</p:attrName>
                                              <p:attrName>ppt_y</p:attrName>
                                            </p:attrNameLst>
                                          </p:cBhvr>
                                          <p:rCtr x="0" y="28958"/>
                                        </p:animMotion>
                                      </p:childTnLst>
                                    </p:cTn>
                                  </p:par>
                                  <p:par>
                                    <p:cTn id="7" presetID="22" presetClass="entr" presetSubtype="8" fill="hold" grpId="0" nodeType="withEffect">
                                      <p:stCondLst>
                                        <p:cond delay="450"/>
                                      </p:stCondLst>
                                      <p:childTnLst>
                                        <p:set>
                                          <p:cBhvr>
                                            <p:cTn id="8" dur="1" fill="hold">
                                              <p:stCondLst>
                                                <p:cond delay="0"/>
                                              </p:stCondLst>
                                            </p:cTn>
                                            <p:tgtEl>
                                              <p:spTgt spid="5"/>
                                            </p:tgtEl>
                                            <p:attrNameLst>
                                              <p:attrName>style.visibility</p:attrName>
                                            </p:attrNameLst>
                                          </p:cBhvr>
                                          <p:to>
                                            <p:strVal val="visible"/>
                                          </p:to>
                                        </p:set>
                                        <p:animEffect transition="in" filter="wipe(left)">
                                          <p:cBhvr>
                                            <p:cTn id="9" dur="500"/>
                                            <p:tgtEl>
                                              <p:spTgt spid="5"/>
                                            </p:tgtEl>
                                          </p:cBhvr>
                                        </p:animEffect>
                                      </p:childTnLst>
                                    </p:cTn>
                                  </p:par>
                                  <p:par>
                                    <p:cTn id="10" presetID="10" presetClass="entr" presetSubtype="0" fill="hold" grpId="0" nodeType="withEffect">
                                      <p:stCondLst>
                                        <p:cond delay="100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1"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7" grpId="0" animBg="1"/>
          <p:bldP spid="8"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65B4FF1-B643-69D5-E408-E2023DC4562A}"/>
              </a:ext>
            </a:extLst>
          </p:cNvPr>
          <p:cNvGrpSpPr/>
          <p:nvPr/>
        </p:nvGrpSpPr>
        <p:grpSpPr>
          <a:xfrm>
            <a:off x="10814538" y="305458"/>
            <a:ext cx="1080000" cy="1080000"/>
            <a:chOff x="1506457" y="3258231"/>
            <a:chExt cx="1080000" cy="1080000"/>
          </a:xfrm>
        </p:grpSpPr>
        <p:sp>
          <p:nvSpPr>
            <p:cNvPr id="2" name="Rounded Rectangle 1">
              <a:extLst>
                <a:ext uri="{FF2B5EF4-FFF2-40B4-BE49-F238E27FC236}">
                  <a16:creationId xmlns:a16="http://schemas.microsoft.com/office/drawing/2014/main" id="{B19D2953-4B87-51BB-2925-59CD2813F4BA}"/>
                </a:ext>
              </a:extLst>
            </p:cNvPr>
            <p:cNvSpPr/>
            <p:nvPr/>
          </p:nvSpPr>
          <p:spPr>
            <a:xfrm>
              <a:off x="1506457" y="3258231"/>
              <a:ext cx="1080000" cy="1080000"/>
            </a:xfrm>
            <a:prstGeom prst="roundRect">
              <a:avLst/>
            </a:prstGeom>
            <a:solidFill>
              <a:schemeClr val="tx2">
                <a:lumMod val="50000"/>
              </a:schemeClr>
            </a:solidFill>
            <a:ln>
              <a:noFill/>
            </a:ln>
            <a:effectLst>
              <a:outerShdw blurRad="635000" dist="152400" dir="2700000" algn="tl" rotWithShape="0">
                <a:schemeClr val="bg2">
                  <a:lumMod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BA803053-E180-4A3E-0892-8C942870DAD1}"/>
                </a:ext>
              </a:extLst>
            </p:cNvPr>
            <p:cNvSpPr/>
            <p:nvPr/>
          </p:nvSpPr>
          <p:spPr>
            <a:xfrm>
              <a:off x="1506457" y="3258231"/>
              <a:ext cx="1080000" cy="1080000"/>
            </a:xfrm>
            <a:prstGeom prst="roundRect">
              <a:avLst/>
            </a:prstGeom>
            <a:solidFill>
              <a:schemeClr val="tx2">
                <a:lumMod val="50000"/>
              </a:schemeClr>
            </a:solidFill>
            <a:ln>
              <a:noFill/>
            </a:ln>
            <a:effectLst>
              <a:outerShdw blurRad="317500" dist="152400" dir="13500000" algn="br" rotWithShape="0">
                <a:schemeClr val="tx2">
                  <a:lumMod val="75000"/>
                  <a:alpha val="8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Rounded Rectangle 7">
            <a:extLst>
              <a:ext uri="{FF2B5EF4-FFF2-40B4-BE49-F238E27FC236}">
                <a16:creationId xmlns:a16="http://schemas.microsoft.com/office/drawing/2014/main" id="{90135DDC-78A0-C1B9-47E2-E82434510A84}"/>
              </a:ext>
            </a:extLst>
          </p:cNvPr>
          <p:cNvSpPr>
            <a:spLocks/>
          </p:cNvSpPr>
          <p:nvPr/>
        </p:nvSpPr>
        <p:spPr>
          <a:xfrm>
            <a:off x="10808285" y="1713157"/>
            <a:ext cx="1080000" cy="1080000"/>
          </a:xfrm>
          <a:prstGeom prst="roundRect">
            <a:avLst/>
          </a:prstGeom>
          <a:gradFill flip="none" rotWithShape="1">
            <a:gsLst>
              <a:gs pos="79000">
                <a:schemeClr val="tx2">
                  <a:lumMod val="75000"/>
                </a:schemeClr>
              </a:gs>
              <a:gs pos="21000">
                <a:schemeClr val="tx2">
                  <a:lumMod val="50000"/>
                </a:schemeClr>
              </a:gs>
            </a:gsLst>
            <a:lin ang="1800000" scaled="0"/>
            <a:tileRect/>
          </a:gradFill>
          <a:ln>
            <a:noFill/>
          </a:ln>
          <a:effectLst>
            <a:innerShdw blurRad="254000" dist="190500" dir="13500000">
              <a:schemeClr val="bg2">
                <a:lumMod val="10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E4F947D9-0A45-FE2E-47BE-28867DEB4DD5}"/>
              </a:ext>
            </a:extLst>
          </p:cNvPr>
          <p:cNvGrpSpPr/>
          <p:nvPr/>
        </p:nvGrpSpPr>
        <p:grpSpPr>
          <a:xfrm>
            <a:off x="10825686" y="3120856"/>
            <a:ext cx="1080000" cy="1080000"/>
            <a:chOff x="5894667" y="3377862"/>
            <a:chExt cx="1080000" cy="1080000"/>
          </a:xfrm>
        </p:grpSpPr>
        <p:grpSp>
          <p:nvGrpSpPr>
            <p:cNvPr id="5" name="Group 4">
              <a:extLst>
                <a:ext uri="{FF2B5EF4-FFF2-40B4-BE49-F238E27FC236}">
                  <a16:creationId xmlns:a16="http://schemas.microsoft.com/office/drawing/2014/main" id="{67E35AEA-3FD3-2C8C-E107-DC1C18624EF8}"/>
                </a:ext>
              </a:extLst>
            </p:cNvPr>
            <p:cNvGrpSpPr/>
            <p:nvPr/>
          </p:nvGrpSpPr>
          <p:grpSpPr>
            <a:xfrm>
              <a:off x="5894667" y="3377862"/>
              <a:ext cx="1080000" cy="1080000"/>
              <a:chOff x="1506457" y="3258231"/>
              <a:chExt cx="1080000" cy="1080000"/>
            </a:xfrm>
          </p:grpSpPr>
          <p:sp>
            <p:nvSpPr>
              <p:cNvPr id="7" name="Rounded Rectangle 6">
                <a:extLst>
                  <a:ext uri="{FF2B5EF4-FFF2-40B4-BE49-F238E27FC236}">
                    <a16:creationId xmlns:a16="http://schemas.microsoft.com/office/drawing/2014/main" id="{DBE1610E-8DBD-C0EE-DFE5-59E258D7B3E9}"/>
                  </a:ext>
                </a:extLst>
              </p:cNvPr>
              <p:cNvSpPr/>
              <p:nvPr/>
            </p:nvSpPr>
            <p:spPr>
              <a:xfrm>
                <a:off x="1506457" y="3258231"/>
                <a:ext cx="1080000" cy="1080000"/>
              </a:xfrm>
              <a:prstGeom prst="roundRect">
                <a:avLst/>
              </a:prstGeom>
              <a:solidFill>
                <a:schemeClr val="tx2">
                  <a:lumMod val="50000"/>
                </a:schemeClr>
              </a:solidFill>
              <a:ln>
                <a:noFill/>
              </a:ln>
              <a:effectLst>
                <a:outerShdw blurRad="635000" dist="152400" dir="2700000" algn="tl" rotWithShape="0">
                  <a:schemeClr val="bg2">
                    <a:lumMod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CA01A723-3162-1502-5C8C-A0B2C604CEB5}"/>
                  </a:ext>
                </a:extLst>
              </p:cNvPr>
              <p:cNvSpPr/>
              <p:nvPr/>
            </p:nvSpPr>
            <p:spPr>
              <a:xfrm>
                <a:off x="1506457" y="3258231"/>
                <a:ext cx="1080000" cy="1080000"/>
              </a:xfrm>
              <a:prstGeom prst="roundRect">
                <a:avLst/>
              </a:prstGeom>
              <a:solidFill>
                <a:schemeClr val="tx2">
                  <a:lumMod val="50000"/>
                </a:schemeClr>
              </a:solidFill>
              <a:ln>
                <a:noFill/>
              </a:ln>
              <a:effectLst>
                <a:outerShdw blurRad="317500" dist="152400" dir="13500000" algn="br" rotWithShape="0">
                  <a:schemeClr val="tx2">
                    <a:lumMod val="75000"/>
                    <a:alpha val="8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Rounded Rectangle 13">
              <a:extLst>
                <a:ext uri="{FF2B5EF4-FFF2-40B4-BE49-F238E27FC236}">
                  <a16:creationId xmlns:a16="http://schemas.microsoft.com/office/drawing/2014/main" id="{C2B167D5-92F7-7CCA-7841-D1F641A5B085}"/>
                </a:ext>
              </a:extLst>
            </p:cNvPr>
            <p:cNvSpPr>
              <a:spLocks/>
            </p:cNvSpPr>
            <p:nvPr/>
          </p:nvSpPr>
          <p:spPr>
            <a:xfrm>
              <a:off x="5984667" y="3467862"/>
              <a:ext cx="900000" cy="900000"/>
            </a:xfrm>
            <a:prstGeom prst="roundRect">
              <a:avLst/>
            </a:prstGeom>
            <a:gradFill flip="none" rotWithShape="1">
              <a:gsLst>
                <a:gs pos="79000">
                  <a:schemeClr val="tx2">
                    <a:lumMod val="75000"/>
                  </a:schemeClr>
                </a:gs>
                <a:gs pos="21000">
                  <a:schemeClr val="tx2">
                    <a:lumMod val="50000"/>
                  </a:schemeClr>
                </a:gs>
              </a:gsLst>
              <a:lin ang="1800000" scaled="0"/>
              <a:tileRect/>
            </a:gradFill>
            <a:ln>
              <a:noFill/>
            </a:ln>
            <a:effectLst>
              <a:innerShdw blurRad="254000" dist="190500" dir="13500000">
                <a:schemeClr val="bg2">
                  <a:lumMod val="10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257C724D-A3B1-9402-A92A-66E20B4C8307}"/>
              </a:ext>
            </a:extLst>
          </p:cNvPr>
          <p:cNvGrpSpPr/>
          <p:nvPr/>
        </p:nvGrpSpPr>
        <p:grpSpPr>
          <a:xfrm>
            <a:off x="10808285" y="4528556"/>
            <a:ext cx="1080000" cy="1080000"/>
            <a:chOff x="7978373" y="1981586"/>
            <a:chExt cx="1080000" cy="1080000"/>
          </a:xfrm>
        </p:grpSpPr>
        <p:sp>
          <p:nvSpPr>
            <p:cNvPr id="32" name="Rounded Rectangle 31">
              <a:extLst>
                <a:ext uri="{FF2B5EF4-FFF2-40B4-BE49-F238E27FC236}">
                  <a16:creationId xmlns:a16="http://schemas.microsoft.com/office/drawing/2014/main" id="{53DA764B-90DA-A5D5-F120-97B8A29F3739}"/>
                </a:ext>
              </a:extLst>
            </p:cNvPr>
            <p:cNvSpPr>
              <a:spLocks/>
            </p:cNvSpPr>
            <p:nvPr/>
          </p:nvSpPr>
          <p:spPr>
            <a:xfrm>
              <a:off x="7978373" y="1981586"/>
              <a:ext cx="1080000" cy="1080000"/>
            </a:xfrm>
            <a:prstGeom prst="roundRect">
              <a:avLst/>
            </a:prstGeom>
            <a:gradFill flip="none" rotWithShape="1">
              <a:gsLst>
                <a:gs pos="79000">
                  <a:schemeClr val="tx2">
                    <a:lumMod val="75000"/>
                  </a:schemeClr>
                </a:gs>
                <a:gs pos="7000">
                  <a:schemeClr val="tx2">
                    <a:lumMod val="50000"/>
                  </a:schemeClr>
                </a:gs>
              </a:gsLst>
              <a:lin ang="1800000" scaled="0"/>
              <a:tileRect/>
            </a:gradFill>
            <a:ln>
              <a:noFill/>
            </a:ln>
            <a:effectLst>
              <a:innerShdw blurRad="254000" dist="190500" dir="13500000">
                <a:srgbClr val="000000">
                  <a:alpha val="40000"/>
                </a:srgb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3" name="Group 32">
              <a:extLst>
                <a:ext uri="{FF2B5EF4-FFF2-40B4-BE49-F238E27FC236}">
                  <a16:creationId xmlns:a16="http://schemas.microsoft.com/office/drawing/2014/main" id="{3C586664-0BC0-7298-CD79-74EF071A93F2}"/>
                </a:ext>
              </a:extLst>
            </p:cNvPr>
            <p:cNvGrpSpPr/>
            <p:nvPr/>
          </p:nvGrpSpPr>
          <p:grpSpPr>
            <a:xfrm>
              <a:off x="8104373" y="2107586"/>
              <a:ext cx="828000" cy="828000"/>
              <a:chOff x="8680100" y="3005929"/>
              <a:chExt cx="828000" cy="828000"/>
            </a:xfrm>
          </p:grpSpPr>
          <p:sp>
            <p:nvSpPr>
              <p:cNvPr id="30" name="Rounded Rectangle 29">
                <a:extLst>
                  <a:ext uri="{FF2B5EF4-FFF2-40B4-BE49-F238E27FC236}">
                    <a16:creationId xmlns:a16="http://schemas.microsoft.com/office/drawing/2014/main" id="{04938C0D-4F2E-27C2-F15A-5C7CACCF7822}"/>
                  </a:ext>
                </a:extLst>
              </p:cNvPr>
              <p:cNvSpPr/>
              <p:nvPr/>
            </p:nvSpPr>
            <p:spPr>
              <a:xfrm>
                <a:off x="8680100" y="3005929"/>
                <a:ext cx="828000" cy="828000"/>
              </a:xfrm>
              <a:prstGeom prst="roundRect">
                <a:avLst/>
              </a:prstGeom>
              <a:solidFill>
                <a:schemeClr val="tx2">
                  <a:lumMod val="50000"/>
                </a:schemeClr>
              </a:solidFill>
              <a:ln>
                <a:noFill/>
              </a:ln>
              <a:effectLst>
                <a:outerShdw blurRad="635000" dist="152400" dir="2700000" algn="tl" rotWithShape="0">
                  <a:schemeClr val="bg2">
                    <a:lumMod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2492D67C-9A67-B482-6C5C-9555F0AEF7BE}"/>
                  </a:ext>
                </a:extLst>
              </p:cNvPr>
              <p:cNvSpPr/>
              <p:nvPr/>
            </p:nvSpPr>
            <p:spPr>
              <a:xfrm>
                <a:off x="8680100" y="3005929"/>
                <a:ext cx="828000" cy="828000"/>
              </a:xfrm>
              <a:prstGeom prst="roundRect">
                <a:avLst/>
              </a:prstGeom>
              <a:solidFill>
                <a:schemeClr val="tx2">
                  <a:lumMod val="50000"/>
                </a:schemeClr>
              </a:solidFill>
              <a:ln>
                <a:noFill/>
              </a:ln>
              <a:effectLst>
                <a:outerShdw blurRad="317500" dist="152400" dir="13500000" sx="95000" sy="95000" algn="br" rotWithShape="0">
                  <a:schemeClr val="tx2">
                    <a:lumMod val="75000"/>
                    <a:alpha val="85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Tree>
    <p:extLst>
      <p:ext uri="{BB962C8B-B14F-4D97-AF65-F5344CB8AC3E}">
        <p14:creationId xmlns:p14="http://schemas.microsoft.com/office/powerpoint/2010/main" val="41605478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B19EB738-28D3-5123-D00C-728E858CBDCD}"/>
              </a:ext>
            </a:extLst>
          </p:cNvPr>
          <p:cNvSpPr>
            <a:spLocks/>
          </p:cNvSpPr>
          <p:nvPr/>
        </p:nvSpPr>
        <p:spPr>
          <a:xfrm>
            <a:off x="1054960" y="2147323"/>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0CC4EEA5-0E01-360C-1644-D655AD1C7AF5}"/>
              </a:ext>
            </a:extLst>
          </p:cNvPr>
          <p:cNvSpPr>
            <a:spLocks/>
          </p:cNvSpPr>
          <p:nvPr/>
        </p:nvSpPr>
        <p:spPr>
          <a:xfrm>
            <a:off x="1054963" y="3630677"/>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883F49DF-9CB7-66BD-E6D9-2BBEC2EA0375}"/>
              </a:ext>
            </a:extLst>
          </p:cNvPr>
          <p:cNvSpPr>
            <a:spLocks/>
          </p:cNvSpPr>
          <p:nvPr/>
        </p:nvSpPr>
        <p:spPr>
          <a:xfrm>
            <a:off x="1054961" y="5114030"/>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CB5C0590-4BF2-8FDA-FC73-06E1A3890E61}"/>
              </a:ext>
            </a:extLst>
          </p:cNvPr>
          <p:cNvSpPr>
            <a:spLocks/>
          </p:cNvSpPr>
          <p:nvPr/>
        </p:nvSpPr>
        <p:spPr>
          <a:xfrm>
            <a:off x="1054964" y="629377"/>
            <a:ext cx="4178515" cy="1080000"/>
          </a:xfrm>
          <a:prstGeom prst="roundRect">
            <a:avLst>
              <a:gd name="adj" fmla="val 30597"/>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635000" dist="190500" dir="2700000" algn="tl" rotWithShape="0">
              <a:schemeClr val="accent1">
                <a:lumMod val="75000"/>
                <a:alpha val="8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0BECA33B-F558-2C3D-5C52-3FF14B692FC8}"/>
              </a:ext>
            </a:extLst>
          </p:cNvPr>
          <p:cNvSpPr>
            <a:spLocks/>
          </p:cNvSpPr>
          <p:nvPr/>
        </p:nvSpPr>
        <p:spPr>
          <a:xfrm>
            <a:off x="1390230" y="7036904"/>
            <a:ext cx="1005748" cy="686246"/>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E73134EE-CBAD-94C7-9759-B0080EC6263E}"/>
              </a:ext>
            </a:extLst>
          </p:cNvPr>
          <p:cNvSpPr>
            <a:spLocks/>
          </p:cNvSpPr>
          <p:nvPr/>
        </p:nvSpPr>
        <p:spPr>
          <a:xfrm>
            <a:off x="49213" y="7036904"/>
            <a:ext cx="1005748" cy="686246"/>
          </a:xfrm>
          <a:prstGeom prst="roundRect">
            <a:avLst>
              <a:gd name="adj" fmla="val 30597"/>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635000" dist="190500" dir="2700000" algn="tl" rotWithShape="0">
              <a:schemeClr val="accent1">
                <a:lumMod val="75000"/>
                <a:alpha val="8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9168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67722101-8B87-FDE2-24CD-4D6CCAA4FAEA}"/>
              </a:ext>
            </a:extLst>
          </p:cNvPr>
          <p:cNvSpPr>
            <a:spLocks/>
          </p:cNvSpPr>
          <p:nvPr/>
        </p:nvSpPr>
        <p:spPr>
          <a:xfrm>
            <a:off x="1054965" y="2135793"/>
            <a:ext cx="4178515" cy="1080000"/>
          </a:xfrm>
          <a:prstGeom prst="roundRect">
            <a:avLst>
              <a:gd name="adj" fmla="val 50000"/>
            </a:avLst>
          </a:prstGeom>
          <a:gradFill flip="none" rotWithShape="1">
            <a:gsLst>
              <a:gs pos="79000">
                <a:schemeClr val="tx2">
                  <a:lumMod val="75000"/>
                </a:schemeClr>
              </a:gs>
              <a:gs pos="21000">
                <a:schemeClr val="tx2">
                  <a:lumMod val="50000"/>
                </a:schemeClr>
              </a:gs>
            </a:gsLst>
            <a:lin ang="1800000" scaled="0"/>
            <a:tileRect/>
          </a:gradFill>
          <a:ln>
            <a:noFill/>
          </a:ln>
          <a:effectLst>
            <a:innerShdw blurRad="254000" dist="190500" dir="13500000">
              <a:schemeClr val="bg2">
                <a:lumMod val="10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a:extLst>
              <a:ext uri="{FF2B5EF4-FFF2-40B4-BE49-F238E27FC236}">
                <a16:creationId xmlns:a16="http://schemas.microsoft.com/office/drawing/2014/main" id="{017B08BE-BCCA-831D-888D-95A02AC61838}"/>
              </a:ext>
            </a:extLst>
          </p:cNvPr>
          <p:cNvSpPr>
            <a:spLocks/>
          </p:cNvSpPr>
          <p:nvPr/>
        </p:nvSpPr>
        <p:spPr>
          <a:xfrm>
            <a:off x="1054965" y="3642209"/>
            <a:ext cx="4178515" cy="1080000"/>
          </a:xfrm>
          <a:prstGeom prst="roundRect">
            <a:avLst>
              <a:gd name="adj" fmla="val 50000"/>
            </a:avLst>
          </a:prstGeom>
          <a:gradFill flip="none" rotWithShape="1">
            <a:gsLst>
              <a:gs pos="79000">
                <a:schemeClr val="tx2">
                  <a:lumMod val="75000"/>
                </a:schemeClr>
              </a:gs>
              <a:gs pos="21000">
                <a:schemeClr val="tx2">
                  <a:lumMod val="50000"/>
                </a:schemeClr>
              </a:gs>
            </a:gsLst>
            <a:lin ang="1800000" scaled="0"/>
            <a:tileRect/>
          </a:gradFill>
          <a:ln>
            <a:noFill/>
          </a:ln>
          <a:effectLst>
            <a:innerShdw blurRad="254000" dist="190500" dir="13500000">
              <a:schemeClr val="bg2">
                <a:lumMod val="10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9B796FE8-90FE-2CDF-FF73-4EDED5C7D417}"/>
              </a:ext>
            </a:extLst>
          </p:cNvPr>
          <p:cNvSpPr>
            <a:spLocks/>
          </p:cNvSpPr>
          <p:nvPr/>
        </p:nvSpPr>
        <p:spPr>
          <a:xfrm>
            <a:off x="1054965" y="5148624"/>
            <a:ext cx="4178515" cy="1080000"/>
          </a:xfrm>
          <a:prstGeom prst="roundRect">
            <a:avLst>
              <a:gd name="adj" fmla="val 50000"/>
            </a:avLst>
          </a:prstGeom>
          <a:gradFill flip="none" rotWithShape="1">
            <a:gsLst>
              <a:gs pos="79000">
                <a:schemeClr val="tx2">
                  <a:lumMod val="75000"/>
                </a:schemeClr>
              </a:gs>
              <a:gs pos="21000">
                <a:schemeClr val="tx2">
                  <a:lumMod val="50000"/>
                </a:schemeClr>
              </a:gs>
            </a:gsLst>
            <a:lin ang="1800000" scaled="0"/>
            <a:tileRect/>
          </a:gradFill>
          <a:ln>
            <a:noFill/>
          </a:ln>
          <a:effectLst>
            <a:innerShdw blurRad="254000" dist="190500" dir="13500000">
              <a:schemeClr val="bg2">
                <a:lumMod val="10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8B7F75F6-92FF-669A-AAB4-C22A0C79C346}"/>
              </a:ext>
            </a:extLst>
          </p:cNvPr>
          <p:cNvSpPr>
            <a:spLocks/>
          </p:cNvSpPr>
          <p:nvPr/>
        </p:nvSpPr>
        <p:spPr>
          <a:xfrm>
            <a:off x="1054964" y="629377"/>
            <a:ext cx="4178515" cy="1080000"/>
          </a:xfrm>
          <a:prstGeom prst="roundRect">
            <a:avLst>
              <a:gd name="adj" fmla="val 50000"/>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2700000" scaled="1"/>
            <a:tileRect/>
          </a:gradFill>
          <a:ln>
            <a:noFill/>
          </a:ln>
          <a:effectLst>
            <a:outerShdw blurRad="635000" dist="190500" dir="2700000" algn="tl" rotWithShape="0">
              <a:schemeClr val="accent1">
                <a:lumMod val="75000"/>
                <a:alpha val="80000"/>
              </a:schemeClr>
            </a:outerShdw>
          </a:effectLst>
          <a:scene3d>
            <a:camera prst="orthographicFront"/>
            <a:lightRig rig="soft" dir="t"/>
          </a:scene3d>
          <a:sp3d prstMaterial="matte">
            <a:bevelT w="254000" h="10795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34636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ounded Rectangle 30">
            <a:extLst>
              <a:ext uri="{FF2B5EF4-FFF2-40B4-BE49-F238E27FC236}">
                <a16:creationId xmlns:a16="http://schemas.microsoft.com/office/drawing/2014/main" id="{5C5AC7E4-43FF-BC45-7541-68B6FA26AC62}"/>
              </a:ext>
            </a:extLst>
          </p:cNvPr>
          <p:cNvSpPr>
            <a:spLocks/>
          </p:cNvSpPr>
          <p:nvPr/>
        </p:nvSpPr>
        <p:spPr>
          <a:xfrm>
            <a:off x="1054966" y="663971"/>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B19EB738-28D3-5123-D00C-728E858CBDCD}"/>
              </a:ext>
            </a:extLst>
          </p:cNvPr>
          <p:cNvSpPr>
            <a:spLocks/>
          </p:cNvSpPr>
          <p:nvPr/>
        </p:nvSpPr>
        <p:spPr>
          <a:xfrm>
            <a:off x="1054964" y="2147324"/>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0CC4EEA5-0E01-360C-1644-D655AD1C7AF5}"/>
              </a:ext>
            </a:extLst>
          </p:cNvPr>
          <p:cNvSpPr>
            <a:spLocks/>
          </p:cNvSpPr>
          <p:nvPr/>
        </p:nvSpPr>
        <p:spPr>
          <a:xfrm>
            <a:off x="1054963" y="3630677"/>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883F49DF-9CB7-66BD-E6D9-2BBEC2EA0375}"/>
              </a:ext>
            </a:extLst>
          </p:cNvPr>
          <p:cNvSpPr>
            <a:spLocks/>
          </p:cNvSpPr>
          <p:nvPr/>
        </p:nvSpPr>
        <p:spPr>
          <a:xfrm>
            <a:off x="1054961" y="5114030"/>
            <a:ext cx="4178515" cy="1080000"/>
          </a:xfrm>
          <a:prstGeom prst="roundRect">
            <a:avLst>
              <a:gd name="adj" fmla="val 33787"/>
            </a:avLst>
          </a:prstGeom>
          <a:gradFill flip="none" rotWithShape="1">
            <a:gsLst>
              <a:gs pos="79000">
                <a:schemeClr val="bg1">
                  <a:lumMod val="95000"/>
                </a:schemeClr>
              </a:gs>
              <a:gs pos="21000">
                <a:schemeClr val="tx2">
                  <a:lumMod val="20000"/>
                  <a:lumOff val="80000"/>
                </a:schemeClr>
              </a:gs>
            </a:gsLst>
            <a:lin ang="1800000" scaled="0"/>
            <a:tileRect/>
          </a:gradFill>
          <a:ln>
            <a:noFill/>
          </a:ln>
          <a:effectLst>
            <a:innerShdw blurRad="190500" dist="152400" dir="13500000">
              <a:schemeClr val="bg1">
                <a:lumMod val="65000"/>
                <a:alpha val="40000"/>
              </a:schemeClr>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19340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60F3467-0896-EE45-12C9-BAFC0198B00A}"/>
              </a:ext>
            </a:extLst>
          </p:cNvPr>
          <p:cNvGrpSpPr/>
          <p:nvPr/>
        </p:nvGrpSpPr>
        <p:grpSpPr>
          <a:xfrm>
            <a:off x="2521856" y="2889000"/>
            <a:ext cx="1080000" cy="1080000"/>
            <a:chOff x="2630589" y="2383547"/>
            <a:chExt cx="1080000" cy="1080000"/>
          </a:xfrm>
        </p:grpSpPr>
        <p:sp>
          <p:nvSpPr>
            <p:cNvPr id="3" name="Rounded Rectangle 2">
              <a:extLst>
                <a:ext uri="{FF2B5EF4-FFF2-40B4-BE49-F238E27FC236}">
                  <a16:creationId xmlns:a16="http://schemas.microsoft.com/office/drawing/2014/main" id="{BA803053-E180-4A3E-0892-8C942870DAD1}"/>
                </a:ext>
              </a:extLst>
            </p:cNvPr>
            <p:cNvSpPr/>
            <p:nvPr/>
          </p:nvSpPr>
          <p:spPr>
            <a:xfrm>
              <a:off x="2630589" y="2383547"/>
              <a:ext cx="1080000" cy="1080000"/>
            </a:xfrm>
            <a:prstGeom prst="roundRect">
              <a:avLst/>
            </a:prstGeom>
            <a:solidFill>
              <a:schemeClr val="accent1">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ounded Rectangle 3">
              <a:extLst>
                <a:ext uri="{FF2B5EF4-FFF2-40B4-BE49-F238E27FC236}">
                  <a16:creationId xmlns:a16="http://schemas.microsoft.com/office/drawing/2014/main" id="{8400D633-D106-0BC1-517B-44E29D443C7E}"/>
                </a:ext>
              </a:extLst>
            </p:cNvPr>
            <p:cNvSpPr/>
            <p:nvPr/>
          </p:nvSpPr>
          <p:spPr>
            <a:xfrm>
              <a:off x="2630589" y="2383547"/>
              <a:ext cx="1080000" cy="1080000"/>
            </a:xfrm>
            <a:prstGeom prst="roundRect">
              <a:avLst/>
            </a:prstGeom>
            <a:solidFill>
              <a:schemeClr val="accent1">
                <a:lumMod val="20000"/>
                <a:lumOff val="80000"/>
              </a:schemeClr>
            </a:solidFill>
            <a:ln>
              <a:noFill/>
            </a:ln>
            <a:effectLst>
              <a:outerShdw blurRad="317500" dist="190500" dir="2700000" sx="100228" sy="100228" algn="br" rotWithShape="0">
                <a:schemeClr val="accent1">
                  <a:lumMod val="60000"/>
                  <a:lumOff val="4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A10BC82E-2BEB-DA5F-CCEB-6FE46B5AE708}"/>
              </a:ext>
            </a:extLst>
          </p:cNvPr>
          <p:cNvGrpSpPr/>
          <p:nvPr/>
        </p:nvGrpSpPr>
        <p:grpSpPr>
          <a:xfrm>
            <a:off x="4544619" y="2889000"/>
            <a:ext cx="1080000" cy="1080000"/>
            <a:chOff x="4653352" y="3249129"/>
            <a:chExt cx="1080000" cy="1080000"/>
          </a:xfrm>
        </p:grpSpPr>
        <p:sp>
          <p:nvSpPr>
            <p:cNvPr id="9" name="Rounded Rectangle 8">
              <a:extLst>
                <a:ext uri="{FF2B5EF4-FFF2-40B4-BE49-F238E27FC236}">
                  <a16:creationId xmlns:a16="http://schemas.microsoft.com/office/drawing/2014/main" id="{D0FBEA67-CAA0-CC25-3EA8-8A3A5C0B6E6C}"/>
                </a:ext>
              </a:extLst>
            </p:cNvPr>
            <p:cNvSpPr/>
            <p:nvPr/>
          </p:nvSpPr>
          <p:spPr>
            <a:xfrm>
              <a:off x="4653352" y="3249129"/>
              <a:ext cx="1080000" cy="1080000"/>
            </a:xfrm>
            <a:prstGeom prst="roundRect">
              <a:avLst/>
            </a:prstGeom>
            <a:solidFill>
              <a:schemeClr val="accent2">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47A91A83-FE57-6ACF-C8D8-7DD048B4324C}"/>
                </a:ext>
              </a:extLst>
            </p:cNvPr>
            <p:cNvSpPr/>
            <p:nvPr/>
          </p:nvSpPr>
          <p:spPr>
            <a:xfrm>
              <a:off x="4653352" y="3249129"/>
              <a:ext cx="1080000" cy="1080000"/>
            </a:xfrm>
            <a:prstGeom prst="roundRect">
              <a:avLst/>
            </a:prstGeom>
            <a:solidFill>
              <a:schemeClr val="accent2">
                <a:lumMod val="20000"/>
                <a:lumOff val="80000"/>
              </a:schemeClr>
            </a:solidFill>
            <a:ln>
              <a:noFill/>
            </a:ln>
            <a:effectLst>
              <a:outerShdw blurRad="317500" dist="190500" dir="2700000" sx="100228" sy="100228" algn="br" rotWithShape="0">
                <a:schemeClr val="accent2">
                  <a:lumMod val="60000"/>
                  <a:lumOff val="4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5D6AB3C8-B29C-A91D-08C4-A0757C2075FA}"/>
              </a:ext>
            </a:extLst>
          </p:cNvPr>
          <p:cNvGrpSpPr/>
          <p:nvPr/>
        </p:nvGrpSpPr>
        <p:grpSpPr>
          <a:xfrm>
            <a:off x="6567382" y="2889000"/>
            <a:ext cx="1080000" cy="1080000"/>
            <a:chOff x="6676115" y="3249129"/>
            <a:chExt cx="1080000" cy="1080000"/>
          </a:xfrm>
        </p:grpSpPr>
        <p:sp>
          <p:nvSpPr>
            <p:cNvPr id="20" name="Rounded Rectangle 19">
              <a:extLst>
                <a:ext uri="{FF2B5EF4-FFF2-40B4-BE49-F238E27FC236}">
                  <a16:creationId xmlns:a16="http://schemas.microsoft.com/office/drawing/2014/main" id="{767ED076-C938-7C12-ED64-ADBA14843EA1}"/>
                </a:ext>
              </a:extLst>
            </p:cNvPr>
            <p:cNvSpPr/>
            <p:nvPr/>
          </p:nvSpPr>
          <p:spPr>
            <a:xfrm>
              <a:off x="6676115" y="3249129"/>
              <a:ext cx="1080000" cy="1080000"/>
            </a:xfrm>
            <a:prstGeom prst="roundRect">
              <a:avLst/>
            </a:prstGeom>
            <a:solidFill>
              <a:schemeClr val="accent3">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a:extLst>
                <a:ext uri="{FF2B5EF4-FFF2-40B4-BE49-F238E27FC236}">
                  <a16:creationId xmlns:a16="http://schemas.microsoft.com/office/drawing/2014/main" id="{61F28AA5-EA31-7005-8E2E-BF7696DDA01C}"/>
                </a:ext>
              </a:extLst>
            </p:cNvPr>
            <p:cNvSpPr/>
            <p:nvPr/>
          </p:nvSpPr>
          <p:spPr>
            <a:xfrm>
              <a:off x="6676115" y="3249129"/>
              <a:ext cx="1080000" cy="1080000"/>
            </a:xfrm>
            <a:prstGeom prst="roundRect">
              <a:avLst/>
            </a:prstGeom>
            <a:solidFill>
              <a:schemeClr val="accent3">
                <a:lumMod val="20000"/>
                <a:lumOff val="80000"/>
              </a:schemeClr>
            </a:solidFill>
            <a:ln>
              <a:noFill/>
            </a:ln>
            <a:effectLst>
              <a:outerShdw blurRad="317500" dist="190500" dir="2700000" sx="100228" sy="100228" algn="br" rotWithShape="0">
                <a:schemeClr val="accent3">
                  <a:lumMod val="60000"/>
                  <a:lumOff val="4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a:extLst>
              <a:ext uri="{FF2B5EF4-FFF2-40B4-BE49-F238E27FC236}">
                <a16:creationId xmlns:a16="http://schemas.microsoft.com/office/drawing/2014/main" id="{A4B7F141-5715-5EBE-CC97-08B79E2591F4}"/>
              </a:ext>
            </a:extLst>
          </p:cNvPr>
          <p:cNvGrpSpPr/>
          <p:nvPr/>
        </p:nvGrpSpPr>
        <p:grpSpPr>
          <a:xfrm>
            <a:off x="8590145" y="2889000"/>
            <a:ext cx="1080000" cy="1080000"/>
            <a:chOff x="8698878" y="3249129"/>
            <a:chExt cx="1080000" cy="1080000"/>
          </a:xfrm>
        </p:grpSpPr>
        <p:sp>
          <p:nvSpPr>
            <p:cNvPr id="25" name="Rounded Rectangle 24">
              <a:extLst>
                <a:ext uri="{FF2B5EF4-FFF2-40B4-BE49-F238E27FC236}">
                  <a16:creationId xmlns:a16="http://schemas.microsoft.com/office/drawing/2014/main" id="{B36BDC5C-8E3F-42BE-F99E-10D7331CBBBD}"/>
                </a:ext>
              </a:extLst>
            </p:cNvPr>
            <p:cNvSpPr/>
            <p:nvPr/>
          </p:nvSpPr>
          <p:spPr>
            <a:xfrm>
              <a:off x="8698878" y="3249129"/>
              <a:ext cx="1080000" cy="1080000"/>
            </a:xfrm>
            <a:prstGeom prst="roundRect">
              <a:avLst/>
            </a:prstGeom>
            <a:solidFill>
              <a:schemeClr val="accent4">
                <a:lumMod val="20000"/>
                <a:lumOff val="80000"/>
              </a:schemeClr>
            </a:solidFill>
            <a:ln>
              <a:noFill/>
            </a:ln>
            <a:effectLst>
              <a:outerShdw blurRad="317500" dist="190500" dir="13500000" sx="100228" sy="100228" algn="br" rotWithShape="0">
                <a:schemeClr val="bg1">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ed Rectangle 25">
              <a:extLst>
                <a:ext uri="{FF2B5EF4-FFF2-40B4-BE49-F238E27FC236}">
                  <a16:creationId xmlns:a16="http://schemas.microsoft.com/office/drawing/2014/main" id="{B565653D-FE0C-F396-C882-AF83FA1F2A96}"/>
                </a:ext>
              </a:extLst>
            </p:cNvPr>
            <p:cNvSpPr/>
            <p:nvPr/>
          </p:nvSpPr>
          <p:spPr>
            <a:xfrm>
              <a:off x="8698878" y="3249129"/>
              <a:ext cx="1080000" cy="1080000"/>
            </a:xfrm>
            <a:prstGeom prst="roundRect">
              <a:avLst/>
            </a:prstGeom>
            <a:solidFill>
              <a:schemeClr val="accent4">
                <a:lumMod val="20000"/>
                <a:lumOff val="80000"/>
              </a:schemeClr>
            </a:solidFill>
            <a:ln>
              <a:noFill/>
            </a:ln>
            <a:effectLst>
              <a:outerShdw blurRad="317500" dist="190500" dir="2700000" sx="100228" sy="100228" algn="br" rotWithShape="0">
                <a:schemeClr val="accent4">
                  <a:lumMod val="60000"/>
                  <a:lumOff val="40000"/>
                  <a:alpha val="8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14629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bg1">
                <a:lumMod val="95000"/>
              </a:schemeClr>
            </a:gs>
            <a:gs pos="36000">
              <a:srgbClr val="5A5A6A"/>
            </a:gs>
            <a:gs pos="22000">
              <a:srgbClr val="68687C"/>
            </a:gs>
            <a:gs pos="7000">
              <a:schemeClr val="bg2"/>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759E51E-836E-52C5-54AD-8B376ADFA18A}"/>
              </a:ext>
            </a:extLst>
          </p:cNvPr>
          <p:cNvGrpSpPr/>
          <p:nvPr/>
        </p:nvGrpSpPr>
        <p:grpSpPr>
          <a:xfrm>
            <a:off x="1628991" y="1140791"/>
            <a:ext cx="8934018" cy="4576418"/>
            <a:chOff x="1506457" y="3258231"/>
            <a:chExt cx="1080000" cy="1080000"/>
          </a:xfrm>
        </p:grpSpPr>
        <p:sp>
          <p:nvSpPr>
            <p:cNvPr id="3" name="Rounded Rectangle 2">
              <a:extLst>
                <a:ext uri="{FF2B5EF4-FFF2-40B4-BE49-F238E27FC236}">
                  <a16:creationId xmlns:a16="http://schemas.microsoft.com/office/drawing/2014/main" id="{378E27C3-34F4-111F-385D-10068EADDA26}"/>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635000" dist="152400" dir="2700000" algn="tl" rotWithShape="0">
                <a:srgbClr val="EAEAEA">
                  <a:lumMod val="10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Rounded Rectangle 3">
              <a:extLst>
                <a:ext uri="{FF2B5EF4-FFF2-40B4-BE49-F238E27FC236}">
                  <a16:creationId xmlns:a16="http://schemas.microsoft.com/office/drawing/2014/main" id="{8606673F-39AA-52A1-6DF5-637F8791EB09}"/>
                </a:ext>
              </a:extLst>
            </p:cNvPr>
            <p:cNvSpPr/>
            <p:nvPr/>
          </p:nvSpPr>
          <p:spPr>
            <a:xfrm>
              <a:off x="1506457" y="3258231"/>
              <a:ext cx="1080000" cy="1080000"/>
            </a:xfrm>
            <a:prstGeom prst="roundRect">
              <a:avLst/>
            </a:prstGeom>
            <a:solidFill>
              <a:srgbClr val="75758D">
                <a:lumMod val="50000"/>
              </a:srgbClr>
            </a:solidFill>
            <a:ln w="12700" cap="flat" cmpd="sng" algn="ctr">
              <a:noFill/>
              <a:prstDash val="solid"/>
              <a:miter lim="800000"/>
            </a:ln>
            <a:effectLst>
              <a:outerShdw blurRad="317500" dist="152400" dir="13500000" algn="br" rotWithShape="0">
                <a:srgbClr val="75758D">
                  <a:lumMod val="75000"/>
                  <a:alpha val="85000"/>
                </a:srgb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10" name="Group 9">
            <a:extLst>
              <a:ext uri="{FF2B5EF4-FFF2-40B4-BE49-F238E27FC236}">
                <a16:creationId xmlns:a16="http://schemas.microsoft.com/office/drawing/2014/main" id="{DF1988B7-F666-C312-00D6-7140BDC1E9C5}"/>
              </a:ext>
            </a:extLst>
          </p:cNvPr>
          <p:cNvGrpSpPr/>
          <p:nvPr/>
        </p:nvGrpSpPr>
        <p:grpSpPr>
          <a:xfrm>
            <a:off x="2012643" y="1716552"/>
            <a:ext cx="3424894" cy="3424895"/>
            <a:chOff x="8251491" y="2425118"/>
            <a:chExt cx="1080000" cy="1080000"/>
          </a:xfrm>
        </p:grpSpPr>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8251491" y="2425118"/>
              <a:ext cx="1080000" cy="1080000"/>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nvGrpSpPr>
            <p:cNvPr id="12" name="Group 11">
              <a:extLst>
                <a:ext uri="{FF2B5EF4-FFF2-40B4-BE49-F238E27FC236}">
                  <a16:creationId xmlns:a16="http://schemas.microsoft.com/office/drawing/2014/main" id="{5EF32208-A1D3-0B31-9941-84B32A94FC26}"/>
                </a:ext>
              </a:extLst>
            </p:cNvPr>
            <p:cNvGrpSpPr/>
            <p:nvPr/>
          </p:nvGrpSpPr>
          <p:grpSpPr>
            <a:xfrm>
              <a:off x="8317166" y="2490794"/>
              <a:ext cx="948650" cy="948648"/>
              <a:chOff x="8892893" y="3389137"/>
              <a:chExt cx="948650" cy="948648"/>
            </a:xfrm>
          </p:grpSpPr>
          <p:sp>
            <p:nvSpPr>
              <p:cNvPr id="13" name="Rounded Rectangle 12">
                <a:extLst>
                  <a:ext uri="{FF2B5EF4-FFF2-40B4-BE49-F238E27FC236}">
                    <a16:creationId xmlns:a16="http://schemas.microsoft.com/office/drawing/2014/main" id="{E0D64134-7D9B-BBBE-A511-7A7FA09EDBC0}"/>
                  </a:ext>
                </a:extLst>
              </p:cNvPr>
              <p:cNvSpPr/>
              <p:nvPr/>
            </p:nvSpPr>
            <p:spPr>
              <a:xfrm>
                <a:off x="8892894"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8892893" y="3389137"/>
                <a:ext cx="948649" cy="9486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sp>
        <p:nvSpPr>
          <p:cNvPr id="15" name="Title 35">
            <a:extLst>
              <a:ext uri="{FF2B5EF4-FFF2-40B4-BE49-F238E27FC236}">
                <a16:creationId xmlns:a16="http://schemas.microsoft.com/office/drawing/2014/main" id="{195FB904-AE50-EA47-E893-3C3496B05FE8}"/>
              </a:ext>
            </a:extLst>
          </p:cNvPr>
          <p:cNvSpPr txBox="1">
            <a:spLocks/>
          </p:cNvSpPr>
          <p:nvPr/>
        </p:nvSpPr>
        <p:spPr>
          <a:xfrm>
            <a:off x="5821188" y="2160127"/>
            <a:ext cx="4358169" cy="723750"/>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Brain cancer</a:t>
            </a:r>
          </a:p>
        </p:txBody>
      </p:sp>
      <mc:AlternateContent xmlns:mc="http://schemas.openxmlformats.org/markup-compatibility/2006">
        <mc:Choice xmlns:am3d="http://schemas.microsoft.com/office/drawing/2017/model3d" Requires="am3d">
          <p:graphicFrame>
            <p:nvGraphicFramePr>
              <p:cNvPr id="17" name="3D Model 16" descr="Human brain">
                <a:extLst>
                  <a:ext uri="{FF2B5EF4-FFF2-40B4-BE49-F238E27FC236}">
                    <a16:creationId xmlns:a16="http://schemas.microsoft.com/office/drawing/2014/main" id="{6272B8BE-A51E-3075-6894-3FCA106479D8}"/>
                  </a:ext>
                </a:extLst>
              </p:cNvPr>
              <p:cNvGraphicFramePr>
                <a:graphicFrameLocks noChangeAspect="1"/>
              </p:cNvGraphicFramePr>
              <p:nvPr>
                <p:extLst>
                  <p:ext uri="{D42A27DB-BD31-4B8C-83A1-F6EECF244321}">
                    <p14:modId xmlns:p14="http://schemas.microsoft.com/office/powerpoint/2010/main" val="1697911413"/>
                  </p:ext>
                </p:extLst>
              </p:nvPr>
            </p:nvGraphicFramePr>
            <p:xfrm>
              <a:off x="2681693" y="2343910"/>
              <a:ext cx="2094033" cy="2170179"/>
            </p:xfrm>
            <a:graphic>
              <a:graphicData uri="http://schemas.microsoft.com/office/drawing/2017/model3d">
                <am3d:model3d r:embed="rId2">
                  <am3d:spPr>
                    <a:xfrm>
                      <a:off x="0" y="0"/>
                      <a:ext cx="2094033" cy="2170179"/>
                    </a:xfrm>
                    <a:prstGeom prst="rect">
                      <a:avLst/>
                    </a:prstGeom>
                  </am3d:spPr>
                  <am3d:camera>
                    <am3d:pos x="0" y="0" z="69312379"/>
                    <am3d:up dx="0" dy="36000000" dz="0"/>
                    <am3d:lookAt x="0" y="0" z="0"/>
                    <am3d:perspective fov="2700000"/>
                  </am3d:camera>
                  <am3d:trans>
                    <am3d:meterPerModelUnit n="15954572" d="1000000"/>
                    <am3d:preTrans dx="0" dy="-17931527" dz="0"/>
                    <am3d:scale>
                      <am3d:sx n="1000000" d="1000000"/>
                      <am3d:sy n="1000000" d="1000000"/>
                      <am3d:sz n="1000000" d="1000000"/>
                    </am3d:scale>
                    <am3d:rot ax="10106452" ay="90059" az="10781581"/>
                    <am3d:postTrans dx="0" dy="0" dz="0"/>
                  </am3d:trans>
                  <am3d:raster rName="Office3DRenderer" rVer="16.0.8326">
                    <am3d:blip r:embed="rId3"/>
                  </am3d:raster>
                  <am3d:objViewport viewportSz="328699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descr="Human brain">
                <a:extLst>
                  <a:ext uri="{FF2B5EF4-FFF2-40B4-BE49-F238E27FC236}">
                    <a16:creationId xmlns:a16="http://schemas.microsoft.com/office/drawing/2014/main" id="{6272B8BE-A51E-3075-6894-3FCA106479D8}"/>
                  </a:ext>
                </a:extLst>
              </p:cNvPr>
              <p:cNvPicPr>
                <a:picLocks noGrp="1" noRot="1" noChangeAspect="1" noMove="1" noResize="1" noEditPoints="1" noAdjustHandles="1" noChangeArrowheads="1" noChangeShapeType="1" noCrop="1"/>
              </p:cNvPicPr>
              <p:nvPr/>
            </p:nvPicPr>
            <p:blipFill>
              <a:blip r:embed="rId3"/>
              <a:stretch>
                <a:fillRect/>
              </a:stretch>
            </p:blipFill>
            <p:spPr>
              <a:xfrm>
                <a:off x="2681693" y="2343910"/>
                <a:ext cx="2094033" cy="2170179"/>
              </a:xfrm>
              <a:prstGeom prst="rect">
                <a:avLst/>
              </a:prstGeom>
            </p:spPr>
          </p:pic>
        </mc:Fallback>
      </mc:AlternateContent>
      <p:sp>
        <p:nvSpPr>
          <p:cNvPr id="18" name="TextBox 17">
            <a:extLst>
              <a:ext uri="{FF2B5EF4-FFF2-40B4-BE49-F238E27FC236}">
                <a16:creationId xmlns:a16="http://schemas.microsoft.com/office/drawing/2014/main" id="{ACCFCA55-BB3A-2012-8B54-F531C07E58B5}"/>
              </a:ext>
            </a:extLst>
          </p:cNvPr>
          <p:cNvSpPr txBox="1"/>
          <p:nvPr/>
        </p:nvSpPr>
        <p:spPr>
          <a:xfrm>
            <a:off x="5821188" y="2916807"/>
            <a:ext cx="4149898" cy="1754326"/>
          </a:xfrm>
          <a:prstGeom prst="rect">
            <a:avLst/>
          </a:prstGeom>
          <a:noFill/>
        </p:spPr>
        <p:txBody>
          <a:bodyPr wrap="square" rtlCol="0">
            <a:spAutoFit/>
          </a:bodyPr>
          <a:lstStyle/>
          <a:p>
            <a:r>
              <a:rPr lang="en-US" dirty="0"/>
              <a:t>Brain tumors are named after the cells in which the cancer first develops, such</a:t>
            </a:r>
          </a:p>
          <a:p>
            <a:r>
              <a:rPr lang="en-US" dirty="0"/>
              <a:t>as neurons (nerve cells), glial cells and meninges. They can be classified in</a:t>
            </a:r>
          </a:p>
          <a:p>
            <a:r>
              <a:rPr lang="en-US" dirty="0"/>
              <a:t>several ways. Brain tumors can be benign or malignant.</a:t>
            </a:r>
          </a:p>
        </p:txBody>
      </p:sp>
    </p:spTree>
    <p:extLst>
      <p:ext uri="{BB962C8B-B14F-4D97-AF65-F5344CB8AC3E}">
        <p14:creationId xmlns:p14="http://schemas.microsoft.com/office/powerpoint/2010/main" val="2112303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38" presetClass="emph" presetSubtype="128" accel="20000" decel="20000" fill="hold" nodeType="clickEffect">
                                  <p:stCondLst>
                                    <p:cond delay="0"/>
                                  </p:stCondLst>
                                  <p:childTnLst>
                                    <p:anim calcmode="lin" valueType="num">
                                      <p:cBhvr additive="sum">
                                        <p:cTn id="14" dur="5000" fill="hold"/>
                                        <p:tgtEl>
                                          <p:spTgt spid="17"/>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Title 35">
            <a:extLst>
              <a:ext uri="{FF2B5EF4-FFF2-40B4-BE49-F238E27FC236}">
                <a16:creationId xmlns:a16="http://schemas.microsoft.com/office/drawing/2014/main" id="{195FB904-AE50-EA47-E893-3C3496B05FE8}"/>
              </a:ext>
            </a:extLst>
          </p:cNvPr>
          <p:cNvSpPr txBox="1">
            <a:spLocks/>
          </p:cNvSpPr>
          <p:nvPr/>
        </p:nvSpPr>
        <p:spPr>
          <a:xfrm>
            <a:off x="5904460" y="1850203"/>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Lung cancer</a:t>
            </a:r>
          </a:p>
        </p:txBody>
      </p:sp>
      <p:sp>
        <p:nvSpPr>
          <p:cNvPr id="18" name="TextBox 17">
            <a:extLst>
              <a:ext uri="{FF2B5EF4-FFF2-40B4-BE49-F238E27FC236}">
                <a16:creationId xmlns:a16="http://schemas.microsoft.com/office/drawing/2014/main" id="{ACCFCA55-BB3A-2012-8B54-F531C07E58B5}"/>
              </a:ext>
            </a:extLst>
          </p:cNvPr>
          <p:cNvSpPr txBox="1"/>
          <p:nvPr/>
        </p:nvSpPr>
        <p:spPr>
          <a:xfrm>
            <a:off x="5904460" y="2570418"/>
            <a:ext cx="4842848" cy="2554545"/>
          </a:xfrm>
          <a:prstGeom prst="rect">
            <a:avLst/>
          </a:prstGeom>
          <a:noFill/>
        </p:spPr>
        <p:txBody>
          <a:bodyPr wrap="square" rtlCol="0">
            <a:spAutoFit/>
          </a:bodyPr>
          <a:lstStyle/>
          <a:p>
            <a:r>
              <a:rPr lang="en-US" sz="2000" dirty="0"/>
              <a:t>Lung cancer starts in the windpipe (trachea), the main airway (bronchus) or the lung tissue. Cancer that starts in the lung is called primary lung cancer. It often spreads to other parts of the body (metastasis) before the cancer can be detected in the lungs.</a:t>
            </a:r>
          </a:p>
          <a:p>
            <a:r>
              <a:rPr lang="en-US" sz="2000" dirty="0"/>
              <a:t>Lung cancer is one of the 10 most common cancers in both men and women.</a:t>
            </a:r>
          </a:p>
        </p:txBody>
      </p:sp>
      <mc:AlternateContent xmlns:mc="http://schemas.openxmlformats.org/markup-compatibility/2006">
        <mc:Choice xmlns:am3d="http://schemas.microsoft.com/office/drawing/2017/model3d" Requires="am3d">
          <p:graphicFrame>
            <p:nvGraphicFramePr>
              <p:cNvPr id="22" name="3D Model 21" descr="Stylized Human Lungs">
                <a:extLst>
                  <a:ext uri="{FF2B5EF4-FFF2-40B4-BE49-F238E27FC236}">
                    <a16:creationId xmlns:a16="http://schemas.microsoft.com/office/drawing/2014/main" id="{4AE362B0-5A5A-BBD3-9043-6751E625696D}"/>
                  </a:ext>
                </a:extLst>
              </p:cNvPr>
              <p:cNvGraphicFramePr>
                <a:graphicFrameLocks noChangeAspect="1"/>
              </p:cNvGraphicFramePr>
              <p:nvPr>
                <p:extLst>
                  <p:ext uri="{D42A27DB-BD31-4B8C-83A1-F6EECF244321}">
                    <p14:modId xmlns:p14="http://schemas.microsoft.com/office/powerpoint/2010/main" val="3471666486"/>
                  </p:ext>
                </p:extLst>
              </p:nvPr>
            </p:nvGraphicFramePr>
            <p:xfrm>
              <a:off x="2000891" y="1922568"/>
              <a:ext cx="2630744" cy="3012864"/>
            </p:xfrm>
            <a:graphic>
              <a:graphicData uri="http://schemas.microsoft.com/office/drawing/2017/model3d">
                <am3d:model3d r:embed="rId2">
                  <am3d:spPr>
                    <a:xfrm>
                      <a:off x="0" y="0"/>
                      <a:ext cx="2630744" cy="3012864"/>
                    </a:xfrm>
                    <a:prstGeom prst="rect">
                      <a:avLst/>
                    </a:prstGeom>
                  </am3d:spPr>
                  <am3d:camera>
                    <am3d:pos x="0" y="0" z="63476686"/>
                    <am3d:up dx="0" dy="36000000" dz="0"/>
                    <am3d:lookAt x="0" y="0" z="0"/>
                    <am3d:perspective fov="2700000"/>
                  </am3d:camera>
                  <am3d:trans>
                    <am3d:meterPerModelUnit n="3261982" d="1000000"/>
                    <am3d:preTrans dx="0" dy="-1518871" dz="0"/>
                    <am3d:scale>
                      <am3d:sx n="1000000" d="1000000"/>
                      <am3d:sy n="1000000" d="1000000"/>
                      <am3d:sz n="1000000" d="1000000"/>
                    </am3d:scale>
                    <am3d:rot ax="-16205" ay="-195529" az="926"/>
                    <am3d:postTrans dx="0" dy="0" dz="0"/>
                  </am3d:trans>
                  <am3d:raster rName="Office3DRenderer" rVer="16.0.8326">
                    <am3d:blip r:embed="rId3"/>
                  </am3d:raster>
                  <am3d:objViewport viewportSz="414898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descr="Stylized Human Lungs">
                <a:extLst>
                  <a:ext uri="{FF2B5EF4-FFF2-40B4-BE49-F238E27FC236}">
                    <a16:creationId xmlns:a16="http://schemas.microsoft.com/office/drawing/2014/main" id="{4AE362B0-5A5A-BBD3-9043-6751E625696D}"/>
                  </a:ext>
                </a:extLst>
              </p:cNvPr>
              <p:cNvPicPr>
                <a:picLocks noGrp="1" noRot="1" noChangeAspect="1" noMove="1" noResize="1" noEditPoints="1" noAdjustHandles="1" noChangeArrowheads="1" noChangeShapeType="1" noCrop="1"/>
              </p:cNvPicPr>
              <p:nvPr/>
            </p:nvPicPr>
            <p:blipFill>
              <a:blip r:embed="rId3"/>
              <a:stretch>
                <a:fillRect/>
              </a:stretch>
            </p:blipFill>
            <p:spPr>
              <a:xfrm>
                <a:off x="2000891" y="1922568"/>
                <a:ext cx="2630744" cy="3012864"/>
              </a:xfrm>
              <a:prstGeom prst="rect">
                <a:avLst/>
              </a:prstGeom>
            </p:spPr>
          </p:pic>
        </mc:Fallback>
      </mc:AlternateContent>
    </p:spTree>
    <p:extLst>
      <p:ext uri="{BB962C8B-B14F-4D97-AF65-F5344CB8AC3E}">
        <p14:creationId xmlns:p14="http://schemas.microsoft.com/office/powerpoint/2010/main" val="645794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8" presetClass="emph" presetSubtype="128" accel="20000" decel="20000" fill="hold" nodeType="clickEffect">
                                  <p:stCondLst>
                                    <p:cond delay="0"/>
                                  </p:stCondLst>
                                  <p:childTnLst>
                                    <p:anim calcmode="lin" valueType="num">
                                      <p:cBhvr additive="sum">
                                        <p:cTn id="14" dur="5000" fill="hold"/>
                                        <p:tgtEl>
                                          <p:spTgt spid="2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par>
                    <p:cTn id="15" fill="hold">
                      <p:stCondLst>
                        <p:cond delay="indefinite"/>
                      </p:stCondLst>
                      <p:childTnLst>
                        <p:par>
                          <p:cTn id="16" fill="hold">
                            <p:stCondLst>
                              <p:cond delay="0"/>
                            </p:stCondLst>
                            <p:childTnLst>
                              <p:par>
                                <p:cTn id="17" presetID="38" presetClass="emph" presetSubtype="128" accel="20000" decel="20000" fill="hold" nodeType="clickEffect">
                                  <p:stCondLst>
                                    <p:cond delay="0"/>
                                  </p:stCondLst>
                                  <p:childTnLst>
                                    <p:anim calcmode="lin" valueType="num">
                                      <p:cBhvr additive="sum">
                                        <p:cTn id="18" dur="5000" fill="hold"/>
                                        <p:tgtEl>
                                          <p:spTgt spid="2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par>
                    <p:cTn id="19" fill="hold">
                      <p:stCondLst>
                        <p:cond delay="indefinite"/>
                      </p:stCondLst>
                      <p:childTnLst>
                        <p:par>
                          <p:cTn id="20" fill="hold">
                            <p:stCondLst>
                              <p:cond delay="0"/>
                            </p:stCondLst>
                            <p:childTnLst>
                              <p:par>
                                <p:cTn id="21" presetID="38" presetClass="emph" presetSubtype="128" accel="20000" decel="20000" fill="hold" nodeType="clickEffect">
                                  <p:stCondLst>
                                    <p:cond delay="0"/>
                                  </p:stCondLst>
                                  <p:childTnLst>
                                    <p:anim calcmode="lin" valueType="num">
                                      <p:cBhvr additive="sum">
                                        <p:cTn id="22" dur="5000" fill="hold"/>
                                        <p:tgtEl>
                                          <p:spTgt spid="2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Title 35">
            <a:extLst>
              <a:ext uri="{FF2B5EF4-FFF2-40B4-BE49-F238E27FC236}">
                <a16:creationId xmlns:a16="http://schemas.microsoft.com/office/drawing/2014/main" id="{195FB904-AE50-EA47-E893-3C3496B05FE8}"/>
              </a:ext>
            </a:extLst>
          </p:cNvPr>
          <p:cNvSpPr txBox="1">
            <a:spLocks/>
          </p:cNvSpPr>
          <p:nvPr/>
        </p:nvSpPr>
        <p:spPr>
          <a:xfrm>
            <a:off x="5904460" y="1465339"/>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Liver cancer</a:t>
            </a:r>
          </a:p>
        </p:txBody>
      </p:sp>
      <p:sp>
        <p:nvSpPr>
          <p:cNvPr id="18" name="TextBox 17">
            <a:extLst>
              <a:ext uri="{FF2B5EF4-FFF2-40B4-BE49-F238E27FC236}">
                <a16:creationId xmlns:a16="http://schemas.microsoft.com/office/drawing/2014/main" id="{ACCFCA55-BB3A-2012-8B54-F531C07E58B5}"/>
              </a:ext>
            </a:extLst>
          </p:cNvPr>
          <p:cNvSpPr txBox="1"/>
          <p:nvPr/>
        </p:nvSpPr>
        <p:spPr>
          <a:xfrm>
            <a:off x="5904459" y="2081842"/>
            <a:ext cx="5121871" cy="3477875"/>
          </a:xfrm>
          <a:prstGeom prst="rect">
            <a:avLst/>
          </a:prstGeom>
          <a:noFill/>
        </p:spPr>
        <p:txBody>
          <a:bodyPr wrap="square" rtlCol="0">
            <a:spAutoFit/>
          </a:bodyPr>
          <a:lstStyle/>
          <a:p>
            <a:r>
              <a:rPr lang="en-US" sz="2000" dirty="0"/>
              <a:t>Liver cancer is a cancer that starts in the liver. Primary liver cancer is an uncommon cancer in the UK. It is more common to have cancer that has spread to the liver from somewhere else in your body. This is called secondary liver cancer. Secondary cancers happen when cancer cells break away from the primary site and travel to other parts of the body in the blood or lymphatic system. The cells might lodge in another body organ, such as the lungs or liver, and begin to grow there. </a:t>
            </a:r>
          </a:p>
        </p:txBody>
      </p:sp>
      <mc:AlternateContent xmlns:mc="http://schemas.openxmlformats.org/markup-compatibility/2006">
        <mc:Choice xmlns:am3d="http://schemas.microsoft.com/office/drawing/2017/model3d" Requires="am3d">
          <p:graphicFrame>
            <p:nvGraphicFramePr>
              <p:cNvPr id="2" name="3D Model 1" descr="Stylized Human Liver And Gallbladder">
                <a:extLst>
                  <a:ext uri="{FF2B5EF4-FFF2-40B4-BE49-F238E27FC236}">
                    <a16:creationId xmlns:a16="http://schemas.microsoft.com/office/drawing/2014/main" id="{446FBEB3-46F1-B0C1-24D9-F8925572F76B}"/>
                  </a:ext>
                </a:extLst>
              </p:cNvPr>
              <p:cNvGraphicFramePr/>
              <p:nvPr>
                <p:extLst>
                  <p:ext uri="{D42A27DB-BD31-4B8C-83A1-F6EECF244321}">
                    <p14:modId xmlns:p14="http://schemas.microsoft.com/office/powerpoint/2010/main" val="247740146"/>
                  </p:ext>
                </p:extLst>
              </p:nvPr>
            </p:nvGraphicFramePr>
            <p:xfrm>
              <a:off x="1789043" y="2381216"/>
              <a:ext cx="3132244" cy="2148126"/>
            </p:xfrm>
            <a:graphic>
              <a:graphicData uri="http://schemas.microsoft.com/office/drawing/2017/model3d">
                <am3d:model3d r:embed="rId2">
                  <am3d:spPr>
                    <a:xfrm>
                      <a:off x="0" y="0"/>
                      <a:ext cx="3132244" cy="2148126"/>
                    </a:xfrm>
                    <a:prstGeom prst="rect">
                      <a:avLst/>
                    </a:prstGeom>
                  </am3d:spPr>
                  <am3d:camera>
                    <am3d:pos x="0" y="0" z="58267797"/>
                    <am3d:up dx="0" dy="36000000" dz="0"/>
                    <am3d:lookAt x="0" y="0" z="0"/>
                    <am3d:perspective fov="2700000"/>
                  </am3d:camera>
                  <am3d:trans>
                    <am3d:meterPerModelUnit n="11341854" d="1000000"/>
                    <am3d:preTrans dx="-894822" dy="1233241" dz="0"/>
                    <am3d:scale>
                      <am3d:sx n="1000000" d="1000000"/>
                      <am3d:sy n="1000000" d="1000000"/>
                      <am3d:sz n="1000000" d="1000000"/>
                    </am3d:scale>
                    <am3d:rot/>
                    <am3d:postTrans dx="0" dy="0" dz="0"/>
                  </am3d:trans>
                  <am3d:raster rName="Office3DRenderer" rVer="16.0.8326">
                    <am3d:blip r:embed="rId3"/>
                  </am3d:raster>
                  <am3d:objViewport viewportSz="405075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Stylized Human Liver And Gallbladder">
                <a:extLst>
                  <a:ext uri="{FF2B5EF4-FFF2-40B4-BE49-F238E27FC236}">
                    <a16:creationId xmlns:a16="http://schemas.microsoft.com/office/drawing/2014/main" id="{446FBEB3-46F1-B0C1-24D9-F8925572F76B}"/>
                  </a:ext>
                </a:extLst>
              </p:cNvPr>
              <p:cNvPicPr>
                <a:picLocks noGrp="1" noRot="1" noChangeAspect="1" noMove="1" noResize="1" noEditPoints="1" noAdjustHandles="1" noChangeArrowheads="1" noChangeShapeType="1" noCrop="1"/>
              </p:cNvPicPr>
              <p:nvPr/>
            </p:nvPicPr>
            <p:blipFill>
              <a:blip r:embed="rId3"/>
              <a:stretch>
                <a:fillRect/>
              </a:stretch>
            </p:blipFill>
            <p:spPr>
              <a:xfrm>
                <a:off x="1789043" y="2381216"/>
                <a:ext cx="3132244" cy="2148126"/>
              </a:xfrm>
              <a:prstGeom prst="rect">
                <a:avLst/>
              </a:prstGeom>
            </p:spPr>
          </p:pic>
        </mc:Fallback>
      </mc:AlternateContent>
    </p:spTree>
    <p:extLst>
      <p:ext uri="{BB962C8B-B14F-4D97-AF65-F5344CB8AC3E}">
        <p14:creationId xmlns:p14="http://schemas.microsoft.com/office/powerpoint/2010/main" val="3344788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8" presetClass="emph" presetSubtype="128" accel="20000" decel="20000" fill="hold" nodeType="clickEffect">
                                  <p:stCondLst>
                                    <p:cond delay="0"/>
                                  </p:stCondLst>
                                  <p:childTnLst>
                                    <p:anim calcmode="lin" valueType="num">
                                      <p:cBhvr additive="sum">
                                        <p:cTn id="14" dur="5000" fill="hold"/>
                                        <p:tgtEl>
                                          <p:spTgt spid="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par>
                    <p:cTn id="15" fill="hold">
                      <p:stCondLst>
                        <p:cond delay="indefinite"/>
                      </p:stCondLst>
                      <p:childTnLst>
                        <p:par>
                          <p:cTn id="16" fill="hold">
                            <p:stCondLst>
                              <p:cond delay="0"/>
                            </p:stCondLst>
                            <p:childTnLst>
                              <p:par>
                                <p:cTn id="17" presetID="38" presetClass="emph" presetSubtype="128" accel="20000" decel="20000" fill="hold" nodeType="clickEffect">
                                  <p:stCondLst>
                                    <p:cond delay="0"/>
                                  </p:stCondLst>
                                  <p:childTnLst>
                                    <p:anim calcmode="lin" valueType="num">
                                      <p:cBhvr additive="sum">
                                        <p:cTn id="18" dur="5000" fill="hold"/>
                                        <p:tgtEl>
                                          <p:spTgt spid="2"/>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Title 35">
            <a:extLst>
              <a:ext uri="{FF2B5EF4-FFF2-40B4-BE49-F238E27FC236}">
                <a16:creationId xmlns:a16="http://schemas.microsoft.com/office/drawing/2014/main" id="{195FB904-AE50-EA47-E893-3C3496B05FE8}"/>
              </a:ext>
            </a:extLst>
          </p:cNvPr>
          <p:cNvSpPr txBox="1">
            <a:spLocks/>
          </p:cNvSpPr>
          <p:nvPr/>
        </p:nvSpPr>
        <p:spPr>
          <a:xfrm>
            <a:off x="5904460" y="1850203"/>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Breast cancer</a:t>
            </a:r>
          </a:p>
        </p:txBody>
      </p:sp>
      <p:sp>
        <p:nvSpPr>
          <p:cNvPr id="18" name="TextBox 17">
            <a:extLst>
              <a:ext uri="{FF2B5EF4-FFF2-40B4-BE49-F238E27FC236}">
                <a16:creationId xmlns:a16="http://schemas.microsoft.com/office/drawing/2014/main" id="{ACCFCA55-BB3A-2012-8B54-F531C07E58B5}"/>
              </a:ext>
            </a:extLst>
          </p:cNvPr>
          <p:cNvSpPr txBox="1"/>
          <p:nvPr/>
        </p:nvSpPr>
        <p:spPr>
          <a:xfrm>
            <a:off x="5904460" y="2552390"/>
            <a:ext cx="4842848" cy="2585323"/>
          </a:xfrm>
          <a:prstGeom prst="rect">
            <a:avLst/>
          </a:prstGeom>
          <a:noFill/>
        </p:spPr>
        <p:txBody>
          <a:bodyPr wrap="square" rtlCol="0">
            <a:spAutoFit/>
          </a:bodyPr>
          <a:lstStyle/>
          <a:p>
            <a:r>
              <a:rPr lang="en-US" dirty="0"/>
              <a:t>Breast cancer most commonly starts in the cells that line the milk ducts of the breast. It mainly affects women, but men can get it too. Breast cancer occurs when abnormal cells in the breast grow in an uncontrolled way, forming a tumor.  </a:t>
            </a:r>
            <a:endParaRPr lang="en-US" sz="2000" dirty="0"/>
          </a:p>
          <a:p>
            <a:r>
              <a:rPr lang="en-US" dirty="0"/>
              <a:t>Breast cancer can start in different parts of the breast. Most commonly it starts in the cells that line the ducts of the breast. The site where the cancer starts is called the primary cancer.</a:t>
            </a:r>
            <a:endParaRPr lang="en-US" sz="2000" dirty="0"/>
          </a:p>
        </p:txBody>
      </p:sp>
      <mc:AlternateContent xmlns:mc="http://schemas.openxmlformats.org/markup-compatibility/2006">
        <mc:Choice xmlns:am3d="http://schemas.microsoft.com/office/drawing/2017/model3d" Requires="am3d">
          <p:graphicFrame>
            <p:nvGraphicFramePr>
              <p:cNvPr id="2" name="3D Model 1" descr="Female Half Body Dummy Mannequin">
                <a:extLst>
                  <a:ext uri="{FF2B5EF4-FFF2-40B4-BE49-F238E27FC236}">
                    <a16:creationId xmlns:a16="http://schemas.microsoft.com/office/drawing/2014/main" id="{0AEF4651-6235-5B08-68E3-5B60B0E3B251}"/>
                  </a:ext>
                </a:extLst>
              </p:cNvPr>
              <p:cNvGraphicFramePr>
                <a:graphicFrameLocks noChangeAspect="1"/>
              </p:cNvGraphicFramePr>
              <p:nvPr>
                <p:extLst>
                  <p:ext uri="{D42A27DB-BD31-4B8C-83A1-F6EECF244321}">
                    <p14:modId xmlns:p14="http://schemas.microsoft.com/office/powerpoint/2010/main" val="2991480000"/>
                  </p:ext>
                </p:extLst>
              </p:nvPr>
            </p:nvGraphicFramePr>
            <p:xfrm>
              <a:off x="2765171" y="2150088"/>
              <a:ext cx="1179989" cy="2557824"/>
            </p:xfrm>
            <a:graphic>
              <a:graphicData uri="http://schemas.microsoft.com/office/drawing/2017/model3d">
                <am3d:model3d r:embed="rId2">
                  <am3d:spPr>
                    <a:xfrm>
                      <a:off x="0" y="0"/>
                      <a:ext cx="1179989" cy="2557824"/>
                    </a:xfrm>
                    <a:prstGeom prst="rect">
                      <a:avLst/>
                    </a:prstGeom>
                  </am3d:spPr>
                  <am3d:camera>
                    <am3d:pos x="0" y="0" z="54842595"/>
                    <am3d:up dx="0" dy="36000000" dz="0"/>
                    <am3d:lookAt x="0" y="0" z="0"/>
                    <am3d:perspective fov="2700000"/>
                  </am3d:camera>
                  <am3d:trans>
                    <am3d:meterPerModelUnit n="1666666" d="1000000"/>
                    <am3d:preTrans dx="0" dy="0" dz="0"/>
                    <am3d:scale>
                      <am3d:sx n="1000000" d="1000000"/>
                      <am3d:sy n="1000000" d="1000000"/>
                      <am3d:sz n="1000000" d="1000000"/>
                    </am3d:scale>
                    <am3d:rot/>
                    <am3d:postTrans dx="0" dy="0" dz="0"/>
                  </am3d:trans>
                  <am3d:raster rName="Office3DRenderer" rVer="16.0.8326">
                    <am3d:blip r:embed="rId3"/>
                  </am3d:raster>
                  <am3d:objViewport viewportSz="28801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Female Half Body Dummy Mannequin">
                <a:extLst>
                  <a:ext uri="{FF2B5EF4-FFF2-40B4-BE49-F238E27FC236}">
                    <a16:creationId xmlns:a16="http://schemas.microsoft.com/office/drawing/2014/main" id="{0AEF4651-6235-5B08-68E3-5B60B0E3B251}"/>
                  </a:ext>
                </a:extLst>
              </p:cNvPr>
              <p:cNvPicPr>
                <a:picLocks noGrp="1" noRot="1" noChangeAspect="1" noMove="1" noResize="1" noEditPoints="1" noAdjustHandles="1" noChangeArrowheads="1" noChangeShapeType="1" noCrop="1"/>
              </p:cNvPicPr>
              <p:nvPr/>
            </p:nvPicPr>
            <p:blipFill>
              <a:blip r:embed="rId3"/>
              <a:stretch>
                <a:fillRect/>
              </a:stretch>
            </p:blipFill>
            <p:spPr>
              <a:xfrm>
                <a:off x="2765171" y="2150088"/>
                <a:ext cx="1179989" cy="2557824"/>
              </a:xfrm>
              <a:prstGeom prst="rect">
                <a:avLst/>
              </a:prstGeom>
            </p:spPr>
          </p:pic>
        </mc:Fallback>
      </mc:AlternateContent>
    </p:spTree>
    <p:extLst>
      <p:ext uri="{BB962C8B-B14F-4D97-AF65-F5344CB8AC3E}">
        <p14:creationId xmlns:p14="http://schemas.microsoft.com/office/powerpoint/2010/main" val="99668857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39" presetClass="emph" presetSubtype="2" fill="hold" nodeType="afterEffect">
                                  <p:stCondLst>
                                    <p:cond delay="0"/>
                                  </p:stCondLst>
                                  <p:childTnLst>
                                    <p:anim calcmode="lin" valueType="num">
                                      <p:cBhvr additive="sum">
                                        <p:cTn id="13" dur="2000" fill="hold"/>
                                        <p:tgtEl>
                                          <p:spTgt spid="2"/>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14" dur="2000" fill="hold"/>
                                        <p:tgtEl>
                                          <p:spTgt spid="2"/>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15" dur="2000" fill="hold"/>
                                        <p:tgtEl>
                                          <p:spTgt spid="2"/>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6" dur="2000" fill="hold"/>
                                        <p:tgtEl>
                                          <p:spTgt spid="2"/>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7" dur="2000" fill="hold"/>
                                        <p:tgtEl>
                                          <p:spTgt spid="2"/>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mc:AlternateContent xmlns:mc="http://schemas.openxmlformats.org/markup-compatibility/2006">
        <mc:Choice xmlns:am3d="http://schemas.microsoft.com/office/drawing/2017/model3d" Requires="am3d">
          <p:graphicFrame>
            <p:nvGraphicFramePr>
              <p:cNvPr id="2" name="3D Model 1" descr="Female Half Body Dummy Mannequin">
                <a:extLst>
                  <a:ext uri="{FF2B5EF4-FFF2-40B4-BE49-F238E27FC236}">
                    <a16:creationId xmlns:a16="http://schemas.microsoft.com/office/drawing/2014/main" id="{0AEF4651-6235-5B08-68E3-5B60B0E3B251}"/>
                  </a:ext>
                </a:extLst>
              </p:cNvPr>
              <p:cNvGraphicFramePr>
                <a:graphicFrameLocks noChangeAspect="1"/>
              </p:cNvGraphicFramePr>
              <p:nvPr>
                <p:extLst>
                  <p:ext uri="{D42A27DB-BD31-4B8C-83A1-F6EECF244321}">
                    <p14:modId xmlns:p14="http://schemas.microsoft.com/office/powerpoint/2010/main" val="4253504787"/>
                  </p:ext>
                </p:extLst>
              </p:nvPr>
            </p:nvGraphicFramePr>
            <p:xfrm>
              <a:off x="2239246" y="1116657"/>
              <a:ext cx="2234225" cy="4443059"/>
            </p:xfrm>
            <a:graphic>
              <a:graphicData uri="http://schemas.microsoft.com/office/drawing/2017/model3d">
                <am3d:model3d r:embed="rId2">
                  <am3d:spPr>
                    <a:xfrm>
                      <a:off x="0" y="0"/>
                      <a:ext cx="2234225" cy="4443059"/>
                    </a:xfrm>
                    <a:prstGeom prst="rect">
                      <a:avLst/>
                    </a:prstGeom>
                  </am3d:spPr>
                  <am3d:camera>
                    <am3d:pos x="0" y="0" z="54842595"/>
                    <am3d:up dx="0" dy="36000000" dz="0"/>
                    <am3d:lookAt x="0" y="0" z="0"/>
                    <am3d:perspective fov="2700000"/>
                  </am3d:camera>
                  <am3d:trans>
                    <am3d:meterPerModelUnit n="1666666" d="1000000"/>
                    <am3d:preTrans dx="0" dy="0" dz="0"/>
                    <am3d:scale>
                      <am3d:sx n="1000000" d="1000000"/>
                      <am3d:sy n="1000000" d="1000000"/>
                      <am3d:sz n="1000000" d="1000000"/>
                    </am3d:scale>
                    <am3d:rot ax="114756" ay="2325548" az="71855"/>
                    <am3d:postTrans dx="0" dy="0" dz="0"/>
                  </am3d:trans>
                  <am3d:raster rName="Office3DRenderer" rVer="16.0.8326">
                    <am3d:blip r:embed="rId3"/>
                  </am3d:raster>
                  <am3d:objViewport viewportSz="479850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Female Half Body Dummy Mannequin">
                <a:extLst>
                  <a:ext uri="{FF2B5EF4-FFF2-40B4-BE49-F238E27FC236}">
                    <a16:creationId xmlns:a16="http://schemas.microsoft.com/office/drawing/2014/main" id="{0AEF4651-6235-5B08-68E3-5B60B0E3B251}"/>
                  </a:ext>
                </a:extLst>
              </p:cNvPr>
              <p:cNvPicPr>
                <a:picLocks noGrp="1" noRot="1" noChangeAspect="1" noMove="1" noResize="1" noEditPoints="1" noAdjustHandles="1" noChangeArrowheads="1" noChangeShapeType="1" noCrop="1"/>
              </p:cNvPicPr>
              <p:nvPr/>
            </p:nvPicPr>
            <p:blipFill>
              <a:blip r:embed="rId3"/>
              <a:stretch>
                <a:fillRect/>
              </a:stretch>
            </p:blipFill>
            <p:spPr>
              <a:xfrm>
                <a:off x="2239246" y="1116657"/>
                <a:ext cx="2234225" cy="4443059"/>
              </a:xfrm>
              <a:prstGeom prst="rect">
                <a:avLst/>
              </a:prstGeom>
            </p:spPr>
          </p:pic>
        </mc:Fallback>
      </mc:AlternateContent>
      <p:sp>
        <p:nvSpPr>
          <p:cNvPr id="4" name="Oval 3">
            <a:extLst>
              <a:ext uri="{FF2B5EF4-FFF2-40B4-BE49-F238E27FC236}">
                <a16:creationId xmlns:a16="http://schemas.microsoft.com/office/drawing/2014/main" id="{9DAE6AF9-B298-3E9B-4DA1-2DD7B0981CD2}"/>
              </a:ext>
            </a:extLst>
          </p:cNvPr>
          <p:cNvSpPr/>
          <p:nvPr/>
        </p:nvSpPr>
        <p:spPr>
          <a:xfrm>
            <a:off x="3786831" y="2485516"/>
            <a:ext cx="686640" cy="686640"/>
          </a:xfrm>
          <a:prstGeom prst="ellipse">
            <a:avLst/>
          </a:prstGeom>
          <a:solidFill>
            <a:schemeClr val="accent6">
              <a:alpha val="24000"/>
            </a:schemeClr>
          </a:solidFill>
          <a:ln>
            <a:noFill/>
          </a:ln>
          <a:effectLst>
            <a:glow rad="594846">
              <a:schemeClr val="accent1">
                <a:alpha val="20000"/>
              </a:schemeClr>
            </a:glow>
            <a:softEdge rad="177398"/>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35">
            <a:extLst>
              <a:ext uri="{FF2B5EF4-FFF2-40B4-BE49-F238E27FC236}">
                <a16:creationId xmlns:a16="http://schemas.microsoft.com/office/drawing/2014/main" id="{5660B78B-7ABF-08E8-6F1B-5132522535E3}"/>
              </a:ext>
            </a:extLst>
          </p:cNvPr>
          <p:cNvSpPr txBox="1">
            <a:spLocks/>
          </p:cNvSpPr>
          <p:nvPr/>
        </p:nvSpPr>
        <p:spPr>
          <a:xfrm>
            <a:off x="5904460" y="1850203"/>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Breast cancer</a:t>
            </a:r>
          </a:p>
        </p:txBody>
      </p:sp>
      <p:sp>
        <p:nvSpPr>
          <p:cNvPr id="7" name="TextBox 6">
            <a:extLst>
              <a:ext uri="{FF2B5EF4-FFF2-40B4-BE49-F238E27FC236}">
                <a16:creationId xmlns:a16="http://schemas.microsoft.com/office/drawing/2014/main" id="{E76B7AF5-A4C0-C625-CC89-B299D591B60E}"/>
              </a:ext>
            </a:extLst>
          </p:cNvPr>
          <p:cNvSpPr txBox="1"/>
          <p:nvPr/>
        </p:nvSpPr>
        <p:spPr>
          <a:xfrm>
            <a:off x="5904460" y="2552390"/>
            <a:ext cx="4842848" cy="2585323"/>
          </a:xfrm>
          <a:prstGeom prst="rect">
            <a:avLst/>
          </a:prstGeom>
          <a:noFill/>
        </p:spPr>
        <p:txBody>
          <a:bodyPr wrap="square" rtlCol="0">
            <a:spAutoFit/>
          </a:bodyPr>
          <a:lstStyle/>
          <a:p>
            <a:r>
              <a:rPr lang="en-US" dirty="0"/>
              <a:t>Breast cancer most commonly starts in the cells that line the milk ducts of the breast. It mainly affects women, but men can get it too. Breast cancer occurs when abnormal cells in the breast grow in an uncontrolled way, forming a tumor.  </a:t>
            </a:r>
            <a:endParaRPr lang="en-US" sz="2000" dirty="0"/>
          </a:p>
          <a:p>
            <a:r>
              <a:rPr lang="en-US" dirty="0"/>
              <a:t>Breast cancer can start in different parts of the breast. Most commonly it starts in the cells that line the ducts of the breast. The site where the cancer starts is called the primary cancer.</a:t>
            </a:r>
            <a:endParaRPr lang="en-US" sz="2000" dirty="0"/>
          </a:p>
        </p:txBody>
      </p:sp>
    </p:spTree>
    <p:extLst>
      <p:ext uri="{BB962C8B-B14F-4D97-AF65-F5344CB8AC3E}">
        <p14:creationId xmlns:p14="http://schemas.microsoft.com/office/powerpoint/2010/main" val="20292277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advTm="0">
        <p159:morph option="byObjec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6" presetClass="emph" presetSubtype="0" repeatCount="5000" decel="50000" autoRev="1" fill="hold" grpId="1" nodeType="afterEffect">
                                  <p:stCondLst>
                                    <p:cond delay="0"/>
                                  </p:stCondLst>
                                  <p:childTnLst>
                                    <p:animScale>
                                      <p:cBhvr>
                                        <p:cTn id="10" dur="1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mc:AlternateContent xmlns:mc="http://schemas.openxmlformats.org/markup-compatibility/2006">
        <mc:Choice xmlns:am3d="http://schemas.microsoft.com/office/drawing/2017/model3d" Requires="am3d">
          <p:graphicFrame>
            <p:nvGraphicFramePr>
              <p:cNvPr id="2" name="3D Model 1" descr="Female Half Body Dummy Mannequin">
                <a:extLst>
                  <a:ext uri="{FF2B5EF4-FFF2-40B4-BE49-F238E27FC236}">
                    <a16:creationId xmlns:a16="http://schemas.microsoft.com/office/drawing/2014/main" id="{0AEF4651-6235-5B08-68E3-5B60B0E3B251}"/>
                  </a:ext>
                </a:extLst>
              </p:cNvPr>
              <p:cNvGraphicFramePr>
                <a:graphicFrameLocks noChangeAspect="1"/>
              </p:cNvGraphicFramePr>
              <p:nvPr/>
            </p:nvGraphicFramePr>
            <p:xfrm>
              <a:off x="2765171" y="2150088"/>
              <a:ext cx="1179989" cy="2557824"/>
            </p:xfrm>
            <a:graphic>
              <a:graphicData uri="http://schemas.microsoft.com/office/drawing/2017/model3d">
                <am3d:model3d r:embed="rId2">
                  <am3d:spPr>
                    <a:xfrm>
                      <a:off x="0" y="0"/>
                      <a:ext cx="1179989" cy="2557824"/>
                    </a:xfrm>
                    <a:prstGeom prst="rect">
                      <a:avLst/>
                    </a:prstGeom>
                  </am3d:spPr>
                  <am3d:camera>
                    <am3d:pos x="0" y="0" z="54842595"/>
                    <am3d:up dx="0" dy="36000000" dz="0"/>
                    <am3d:lookAt x="0" y="0" z="0"/>
                    <am3d:perspective fov="2700000"/>
                  </am3d:camera>
                  <am3d:trans>
                    <am3d:meterPerModelUnit n="1666666" d="1000000"/>
                    <am3d:preTrans dx="0" dy="0" dz="0"/>
                    <am3d:scale>
                      <am3d:sx n="1000000" d="1000000"/>
                      <am3d:sy n="1000000" d="1000000"/>
                      <am3d:sz n="1000000" d="1000000"/>
                    </am3d:scale>
                    <am3d:rot/>
                    <am3d:postTrans dx="0" dy="0" dz="0"/>
                  </am3d:trans>
                  <am3d:raster rName="Office3DRenderer" rVer="16.0.8326">
                    <am3d:blip r:embed="rId3"/>
                  </am3d:raster>
                  <am3d:objViewport viewportSz="28801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Female Half Body Dummy Mannequin">
                <a:extLst>
                  <a:ext uri="{FF2B5EF4-FFF2-40B4-BE49-F238E27FC236}">
                    <a16:creationId xmlns:a16="http://schemas.microsoft.com/office/drawing/2014/main" id="{0AEF4651-6235-5B08-68E3-5B60B0E3B251}"/>
                  </a:ext>
                </a:extLst>
              </p:cNvPr>
              <p:cNvPicPr>
                <a:picLocks noGrp="1" noRot="1" noChangeAspect="1" noMove="1" noResize="1" noEditPoints="1" noAdjustHandles="1" noChangeArrowheads="1" noChangeShapeType="1" noCrop="1"/>
              </p:cNvPicPr>
              <p:nvPr/>
            </p:nvPicPr>
            <p:blipFill>
              <a:blip r:embed="rId3"/>
              <a:stretch>
                <a:fillRect/>
              </a:stretch>
            </p:blipFill>
            <p:spPr>
              <a:xfrm>
                <a:off x="2765171" y="2150088"/>
                <a:ext cx="1179989" cy="2557824"/>
              </a:xfrm>
              <a:prstGeom prst="rect">
                <a:avLst/>
              </a:prstGeom>
            </p:spPr>
          </p:pic>
        </mc:Fallback>
      </mc:AlternateContent>
      <p:sp>
        <p:nvSpPr>
          <p:cNvPr id="4" name="Title 35">
            <a:extLst>
              <a:ext uri="{FF2B5EF4-FFF2-40B4-BE49-F238E27FC236}">
                <a16:creationId xmlns:a16="http://schemas.microsoft.com/office/drawing/2014/main" id="{B14CA8D7-F9B8-BB72-C6C5-BBAEB071D2ED}"/>
              </a:ext>
            </a:extLst>
          </p:cNvPr>
          <p:cNvSpPr txBox="1">
            <a:spLocks/>
          </p:cNvSpPr>
          <p:nvPr/>
        </p:nvSpPr>
        <p:spPr>
          <a:xfrm>
            <a:off x="5904460" y="1850203"/>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Breast cancer</a:t>
            </a:r>
          </a:p>
        </p:txBody>
      </p:sp>
      <p:sp>
        <p:nvSpPr>
          <p:cNvPr id="5" name="TextBox 4">
            <a:extLst>
              <a:ext uri="{FF2B5EF4-FFF2-40B4-BE49-F238E27FC236}">
                <a16:creationId xmlns:a16="http://schemas.microsoft.com/office/drawing/2014/main" id="{43C8282A-EF3B-6FED-47E7-0CF158E5D98A}"/>
              </a:ext>
            </a:extLst>
          </p:cNvPr>
          <p:cNvSpPr txBox="1"/>
          <p:nvPr/>
        </p:nvSpPr>
        <p:spPr>
          <a:xfrm>
            <a:off x="5904460" y="2552390"/>
            <a:ext cx="4842848" cy="2585323"/>
          </a:xfrm>
          <a:prstGeom prst="rect">
            <a:avLst/>
          </a:prstGeom>
          <a:noFill/>
        </p:spPr>
        <p:txBody>
          <a:bodyPr wrap="square" rtlCol="0">
            <a:spAutoFit/>
          </a:bodyPr>
          <a:lstStyle/>
          <a:p>
            <a:r>
              <a:rPr lang="en-US" dirty="0"/>
              <a:t>Breast cancer most commonly starts in the cells that line the milk ducts of the breast. It mainly affects women, but men can get it too. Breast cancer occurs when abnormal cells in the breast grow in an uncontrolled way, forming a tumor.  </a:t>
            </a:r>
            <a:endParaRPr lang="en-US" sz="2000" dirty="0"/>
          </a:p>
          <a:p>
            <a:r>
              <a:rPr lang="en-US" dirty="0"/>
              <a:t>Breast cancer can start in different parts of the breast. Most commonly it starts in the cells that line the ducts of the breast. The site where the cancer starts is called the primary cancer.</a:t>
            </a:r>
            <a:endParaRPr lang="en-US" sz="2000" dirty="0"/>
          </a:p>
        </p:txBody>
      </p:sp>
    </p:spTree>
    <p:extLst>
      <p:ext uri="{BB962C8B-B14F-4D97-AF65-F5344CB8AC3E}">
        <p14:creationId xmlns:p14="http://schemas.microsoft.com/office/powerpoint/2010/main" val="60538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afterEffect">
                                  <p:stCondLst>
                                    <p:cond delay="0"/>
                                  </p:stCondLst>
                                  <p:childTnLst>
                                    <p:animEffect transition="out" filter="fade">
                                      <p:cBhvr>
                                        <p:cTn id="6" dur="500"/>
                                        <p:tgtEl>
                                          <p:spTgt spid="14"/>
                                        </p:tgtEl>
                                      </p:cBhvr>
                                    </p:animEffect>
                                    <p:set>
                                      <p:cBhvr>
                                        <p:cTn id="7" dur="1" fill="hold">
                                          <p:stCondLst>
                                            <p:cond delay="499"/>
                                          </p:stCondLst>
                                        </p:cTn>
                                        <p:tgtEl>
                                          <p:spTgt spid="14"/>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3"/>
                                        </p:tgtEl>
                                      </p:cBhvr>
                                    </p:animEffect>
                                    <p:set>
                                      <p:cBhvr>
                                        <p:cTn id="10"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378E27C3-34F4-111F-385D-10068EADDA26}"/>
              </a:ext>
            </a:extLst>
          </p:cNvPr>
          <p:cNvSpPr/>
          <p:nvPr/>
        </p:nvSpPr>
        <p:spPr>
          <a:xfrm>
            <a:off x="537913" y="581891"/>
            <a:ext cx="11116174" cy="5694218"/>
          </a:xfrm>
          <a:prstGeom prst="roundRect">
            <a:avLst/>
          </a:prstGeom>
          <a:solidFill>
            <a:srgbClr val="75758D">
              <a:lumMod val="50000"/>
            </a:srgbClr>
          </a:solidFill>
          <a:ln w="12700" cap="flat" cmpd="sng" algn="ctr">
            <a:noFill/>
            <a:prstDash val="solid"/>
            <a:miter lim="800000"/>
          </a:ln>
          <a:effectLst>
            <a:outerShdw blurRad="317500" dist="127000" dir="13500000" algn="br" rotWithShape="0">
              <a:prstClr val="black">
                <a:alpha val="40000"/>
              </a:prstClr>
            </a:outerShdw>
          </a:effectLst>
        </p:spPr>
        <p:txBody>
          <a:bodyPr rtlCol="0" anchor="ctr"/>
          <a:lstStyle/>
          <a:p>
            <a:pPr marL="342900" marR="0" lvl="0" indent="-342900" algn="ctr" defTabSz="914400" eaLnBrk="1" fontAlgn="auto" latinLnBrk="0" hangingPunct="1">
              <a:lnSpc>
                <a:spcPct val="100000"/>
              </a:lnSpc>
              <a:spcBef>
                <a:spcPts val="0"/>
              </a:spcBef>
              <a:spcAft>
                <a:spcPts val="0"/>
              </a:spcAft>
              <a:buClrTx/>
              <a:buSzTx/>
              <a:buFont typeface="+mj-lt"/>
              <a:buAutoNum type="arabicPeriod"/>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1" name="Rounded Rectangle 10">
            <a:extLst>
              <a:ext uri="{FF2B5EF4-FFF2-40B4-BE49-F238E27FC236}">
                <a16:creationId xmlns:a16="http://schemas.microsoft.com/office/drawing/2014/main" id="{B7DD364E-5562-6745-2488-5A6CB829D788}"/>
              </a:ext>
            </a:extLst>
          </p:cNvPr>
          <p:cNvSpPr>
            <a:spLocks/>
          </p:cNvSpPr>
          <p:nvPr/>
        </p:nvSpPr>
        <p:spPr>
          <a:xfrm>
            <a:off x="1165669" y="1298284"/>
            <a:ext cx="4261432" cy="4261433"/>
          </a:xfrm>
          <a:prstGeom prst="roundRect">
            <a:avLst>
              <a:gd name="adj" fmla="val 13414"/>
            </a:avLst>
          </a:prstGeom>
          <a:gradFill flip="none" rotWithShape="1">
            <a:gsLst>
              <a:gs pos="79000">
                <a:srgbClr val="75758D">
                  <a:lumMod val="75000"/>
                </a:srgbClr>
              </a:gs>
              <a:gs pos="7000">
                <a:srgbClr val="75758D">
                  <a:lumMod val="50000"/>
                </a:srgbClr>
              </a:gs>
            </a:gsLst>
            <a:lin ang="1800000" scaled="0"/>
            <a:tileRect/>
          </a:gradFill>
          <a:ln w="12700" cap="flat" cmpd="sng" algn="ctr">
            <a:noFill/>
            <a:prstDash val="solid"/>
            <a:miter lim="800000"/>
          </a:ln>
          <a:effectLst>
            <a:innerShdw blurRad="254000" dist="190500" dir="13500000">
              <a:srgbClr val="000000">
                <a:alpha val="40000"/>
              </a:srgb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Rounded Rectangle 12">
            <a:extLst>
              <a:ext uri="{FF2B5EF4-FFF2-40B4-BE49-F238E27FC236}">
                <a16:creationId xmlns:a16="http://schemas.microsoft.com/office/drawing/2014/main" id="{E0D64134-7D9B-BBBE-A511-7A7FA09EDBC0}"/>
              </a:ext>
            </a:extLst>
          </p:cNvPr>
          <p:cNvSpPr/>
          <p:nvPr/>
        </p:nvSpPr>
        <p:spPr>
          <a:xfrm>
            <a:off x="1444692"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635000" dist="974786" dir="2700000" sx="74000" sy="74000" algn="tl" rotWithShape="0">
              <a:srgbClr val="FFFFFF"/>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4" name="Rounded Rectangle 13">
            <a:extLst>
              <a:ext uri="{FF2B5EF4-FFF2-40B4-BE49-F238E27FC236}">
                <a16:creationId xmlns:a16="http://schemas.microsoft.com/office/drawing/2014/main" id="{A6BE7DD2-2CB5-CA23-B687-1693FA807968}"/>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a:outerShdw blurRad="317500" dist="152400" dir="13500000" sx="99245" sy="99245" algn="br" rotWithShape="0">
              <a:srgbClr val="9437FF">
                <a:alpha val="8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9" name="Rounded Rectangle 18">
            <a:extLst>
              <a:ext uri="{FF2B5EF4-FFF2-40B4-BE49-F238E27FC236}">
                <a16:creationId xmlns:a16="http://schemas.microsoft.com/office/drawing/2014/main" id="{A2310019-3AE2-6F6F-8548-45BE19BDC967}"/>
              </a:ext>
            </a:extLst>
          </p:cNvPr>
          <p:cNvSpPr/>
          <p:nvPr/>
        </p:nvSpPr>
        <p:spPr>
          <a:xfrm>
            <a:off x="1483590" y="1557426"/>
            <a:ext cx="3743151" cy="3743148"/>
          </a:xfrm>
          <a:prstGeom prst="roundRect">
            <a:avLst>
              <a:gd name="adj" fmla="val 10237"/>
            </a:avLst>
          </a:prstGeom>
          <a:solidFill>
            <a:srgbClr val="75758D">
              <a:lumMod val="5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5" name="Title 35">
            <a:extLst>
              <a:ext uri="{FF2B5EF4-FFF2-40B4-BE49-F238E27FC236}">
                <a16:creationId xmlns:a16="http://schemas.microsoft.com/office/drawing/2014/main" id="{195FB904-AE50-EA47-E893-3C3496B05FE8}"/>
              </a:ext>
            </a:extLst>
          </p:cNvPr>
          <p:cNvSpPr txBox="1">
            <a:spLocks/>
          </p:cNvSpPr>
          <p:nvPr/>
        </p:nvSpPr>
        <p:spPr>
          <a:xfrm>
            <a:off x="5904460" y="1850203"/>
            <a:ext cx="5422662" cy="900528"/>
          </a:xfrm>
          <a:prstGeom prst="rect">
            <a:avLst/>
          </a:prstGeom>
        </p:spPr>
        <p:txBody>
          <a:bodyPr>
            <a:normAutofit/>
          </a:bodyPr>
          <a:lstStyle>
            <a:lvl1pPr algn="l" defTabSz="914400" rtl="0" eaLnBrk="1" latinLnBrk="0" hangingPunct="1">
              <a:lnSpc>
                <a:spcPct val="90000"/>
              </a:lnSpc>
              <a:spcBef>
                <a:spcPct val="0"/>
              </a:spcBef>
              <a:buNone/>
              <a:defRPr sz="3200" b="1" i="0" kern="1200">
                <a:solidFill>
                  <a:schemeClr val="bg1">
                    <a:lumMod val="25000"/>
                    <a:lumOff val="75000"/>
                  </a:schemeClr>
                </a:solidFill>
                <a:latin typeface="Montserrat SemiBold" pitchFamily="2" charset="77"/>
                <a:ea typeface="+mj-ea"/>
                <a:cs typeface="+mj-cs"/>
              </a:defRPr>
            </a:lvl1pPr>
          </a:lstStyle>
          <a:p>
            <a:r>
              <a:rPr lang="en-US" dirty="0"/>
              <a:t>Brain cancer</a:t>
            </a:r>
          </a:p>
        </p:txBody>
      </p:sp>
      <mc:AlternateContent xmlns:mc="http://schemas.openxmlformats.org/markup-compatibility/2006">
        <mc:Choice xmlns:am3d="http://schemas.microsoft.com/office/drawing/2017/model3d" Requires="am3d">
          <p:graphicFrame>
            <p:nvGraphicFramePr>
              <p:cNvPr id="17" name="3D Model 16" descr="Human brain">
                <a:extLst>
                  <a:ext uri="{FF2B5EF4-FFF2-40B4-BE49-F238E27FC236}">
                    <a16:creationId xmlns:a16="http://schemas.microsoft.com/office/drawing/2014/main" id="{6272B8BE-A51E-3075-6894-3FCA106479D8}"/>
                  </a:ext>
                </a:extLst>
              </p:cNvPr>
              <p:cNvGraphicFramePr>
                <a:graphicFrameLocks noChangeAspect="1"/>
              </p:cNvGraphicFramePr>
              <p:nvPr/>
            </p:nvGraphicFramePr>
            <p:xfrm>
              <a:off x="1998136" y="2078876"/>
              <a:ext cx="2605505" cy="2700250"/>
            </p:xfrm>
            <a:graphic>
              <a:graphicData uri="http://schemas.microsoft.com/office/drawing/2017/model3d">
                <am3d:model3d r:embed="rId2">
                  <am3d:spPr>
                    <a:xfrm>
                      <a:off x="0" y="0"/>
                      <a:ext cx="2605505" cy="2700250"/>
                    </a:xfrm>
                    <a:prstGeom prst="rect">
                      <a:avLst/>
                    </a:prstGeom>
                  </am3d:spPr>
                  <am3d:camera>
                    <am3d:pos x="0" y="0" z="69312379"/>
                    <am3d:up dx="0" dy="36000000" dz="0"/>
                    <am3d:lookAt x="0" y="0" z="0"/>
                    <am3d:perspective fov="2700000"/>
                  </am3d:camera>
                  <am3d:trans>
                    <am3d:meterPerModelUnit n="15954572" d="1000000"/>
                    <am3d:preTrans dx="0" dy="-17931527" dz="0"/>
                    <am3d:scale>
                      <am3d:sx n="1000000" d="1000000"/>
                      <am3d:sy n="1000000" d="1000000"/>
                      <am3d:sz n="1000000" d="1000000"/>
                    </am3d:scale>
                    <am3d:rot ax="10106452" ay="90059" az="10781581"/>
                    <am3d:postTrans dx="0" dy="0" dz="0"/>
                  </am3d:trans>
                  <am3d:raster rName="Office3DRenderer" rVer="16.0.8326">
                    <am3d:blip r:embed="rId3"/>
                  </am3d:raster>
                  <am3d:objViewport viewportSz="407207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descr="Human brain">
                <a:extLst>
                  <a:ext uri="{FF2B5EF4-FFF2-40B4-BE49-F238E27FC236}">
                    <a16:creationId xmlns:a16="http://schemas.microsoft.com/office/drawing/2014/main" id="{6272B8BE-A51E-3075-6894-3FCA106479D8}"/>
                  </a:ext>
                </a:extLst>
              </p:cNvPr>
              <p:cNvPicPr>
                <a:picLocks noGrp="1" noRot="1" noChangeAspect="1" noMove="1" noResize="1" noEditPoints="1" noAdjustHandles="1" noChangeArrowheads="1" noChangeShapeType="1" noCrop="1"/>
              </p:cNvPicPr>
              <p:nvPr/>
            </p:nvPicPr>
            <p:blipFill>
              <a:blip r:embed="rId3"/>
              <a:stretch>
                <a:fillRect/>
              </a:stretch>
            </p:blipFill>
            <p:spPr>
              <a:xfrm>
                <a:off x="1998136" y="2078876"/>
                <a:ext cx="2605505" cy="2700250"/>
              </a:xfrm>
              <a:prstGeom prst="rect">
                <a:avLst/>
              </a:prstGeom>
            </p:spPr>
          </p:pic>
        </mc:Fallback>
      </mc:AlternateContent>
      <p:sp>
        <p:nvSpPr>
          <p:cNvPr id="18" name="TextBox 17">
            <a:extLst>
              <a:ext uri="{FF2B5EF4-FFF2-40B4-BE49-F238E27FC236}">
                <a16:creationId xmlns:a16="http://schemas.microsoft.com/office/drawing/2014/main" id="{ACCFCA55-BB3A-2012-8B54-F531C07E58B5}"/>
              </a:ext>
            </a:extLst>
          </p:cNvPr>
          <p:cNvSpPr txBox="1"/>
          <p:nvPr/>
        </p:nvSpPr>
        <p:spPr>
          <a:xfrm>
            <a:off x="5904460" y="2828836"/>
            <a:ext cx="4842848" cy="1631216"/>
          </a:xfrm>
          <a:prstGeom prst="rect">
            <a:avLst/>
          </a:prstGeom>
          <a:noFill/>
        </p:spPr>
        <p:txBody>
          <a:bodyPr wrap="square" rtlCol="0">
            <a:spAutoFit/>
          </a:bodyPr>
          <a:lstStyle/>
          <a:p>
            <a:r>
              <a:rPr lang="en-US" sz="2000" dirty="0"/>
              <a:t>Brain tumors are named after the cells in which the cancer first develops, such as neurons, glial cells and meninges. They can be classified in several ways. Brain tumors can be benign or malignant.</a:t>
            </a:r>
          </a:p>
        </p:txBody>
      </p:sp>
    </p:spTree>
    <p:extLst>
      <p:ext uri="{BB962C8B-B14F-4D97-AF65-F5344CB8AC3E}">
        <p14:creationId xmlns:p14="http://schemas.microsoft.com/office/powerpoint/2010/main" val="283161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38" presetClass="emph" presetSubtype="128" accel="20000" decel="20000" fill="hold" nodeType="afterEffect">
                                  <p:stCondLst>
                                    <p:cond delay="0"/>
                                  </p:stCondLst>
                                  <p:childTnLst>
                                    <p:anim calcmode="lin" valueType="num">
                                      <p:cBhvr additive="sum">
                                        <p:cTn id="13" dur="5000" fill="hold"/>
                                        <p:tgtEl>
                                          <p:spTgt spid="17"/>
                                        </p:tgtEl>
                                        <p:attrNameLst>
                                          <p:attrName>3d.view.rotation.y</p:attrName>
                                        </p:attrNameLst>
                                      </p:cBhvr>
                                      <p:tavLst>
                                        <p:tav tm="0">
                                          <p:val>
                                            <p:fltVal val="0"/>
                                          </p:val>
                                        </p:tav>
                                        <p:tav tm="3330">
                                          <p:val>
                                            <p:fltVal val="6.9747"/>
                                          </p:val>
                                        </p:tav>
                                        <p:tav tm="6660">
                                          <p:val>
                                            <p:fltVal val="12.1039"/>
                                          </p:val>
                                        </p:tav>
                                        <p:tav tm="9990">
                                          <p:val>
                                            <p:fltVal val="15.6713"/>
                                          </p:val>
                                        </p:tav>
                                        <p:tav tm="13320">
                                          <p:val>
                                            <p:fltVal val="17.9604"/>
                                          </p:val>
                                        </p:tav>
                                        <p:tav tm="16650">
                                          <p:val>
                                            <p:fltVal val="19.2548"/>
                                          </p:val>
                                        </p:tav>
                                        <p:tav tm="19970">
                                          <p:val>
                                            <p:fltVal val="19.8371"/>
                                          </p:val>
                                        </p:tav>
                                        <p:tav tm="23290">
                                          <p:val>
                                            <p:fltVal val="19.9936"/>
                                          </p:val>
                                        </p:tav>
                                        <p:tav tm="26620">
                                          <p:val>
                                            <p:fltVal val="19.9945"/>
                                          </p:val>
                                        </p:tav>
                                        <p:tav tm="29950">
                                          <p:val>
                                            <p:fltVal val="19.8447"/>
                                          </p:val>
                                        </p:tav>
                                        <p:tav tm="33280">
                                          <p:val>
                                            <p:fltVal val="19.2733"/>
                                          </p:val>
                                        </p:tav>
                                        <p:tav tm="36610">
                                          <p:val>
                                            <p:fltVal val="17.9968"/>
                                          </p:val>
                                        </p:tav>
                                        <p:tav tm="39940">
                                          <p:val>
                                            <p:fltVal val="15.7316"/>
                                          </p:val>
                                        </p:tav>
                                        <p:tav tm="43270">
                                          <p:val>
                                            <p:fltVal val="12.194"/>
                                          </p:val>
                                        </p:tav>
                                        <p:tav tm="46600">
                                          <p:val>
                                            <p:fltVal val="7.1005"/>
                                          </p:val>
                                        </p:tav>
                                        <p:tav tm="49930">
                                          <p:val>
                                            <p:fltVal val="0.1675"/>
                                          </p:val>
                                        </p:tav>
                                        <p:tav tm="53250">
                                          <p:val>
                                            <p:fltVal val="-6.8299"/>
                                          </p:val>
                                        </p:tav>
                                        <p:tav tm="56580">
                                          <p:val>
                                            <p:fltVal val="-12.0002"/>
                                          </p:val>
                                        </p:tav>
                                        <p:tav tm="59900">
                                          <p:val>
                                            <p:fltVal val="-15.593"/>
                                          </p:val>
                                        </p:tav>
                                        <p:tav tm="63220">
                                          <p:val>
                                            <p:fltVal val="-17.9075"/>
                                          </p:val>
                                        </p:tav>
                                        <p:tav tm="66540">
                                          <p:val>
                                            <p:fltVal val="-19.2249"/>
                                          </p:val>
                                        </p:tav>
                                        <p:tav tm="69870">
                                          <p:val>
                                            <p:fltVal val="-19.8271"/>
                                          </p:val>
                                        </p:tav>
                                        <p:tav tm="73190">
                                          <p:val>
                                            <p:fltVal val="-19.9924"/>
                                          </p:val>
                                        </p:tav>
                                        <p:tav tm="76510">
                                          <p:val>
                                            <p:fltVal val="-19.9955"/>
                                          </p:val>
                                        </p:tav>
                                        <p:tav tm="79830">
                                          <p:val>
                                            <p:fltVal val="-19.8557"/>
                                          </p:val>
                                        </p:tav>
                                        <p:tav tm="83160">
                                          <p:val>
                                            <p:fltVal val="-19.3045"/>
                                          </p:val>
                                        </p:tav>
                                        <p:tav tm="86480">
                                          <p:val>
                                            <p:fltVal val="-18.0634"/>
                                          </p:val>
                                        </p:tav>
                                        <p:tav tm="89800">
                                          <p:val>
                                            <p:fltVal val="-15.8505"/>
                                          </p:val>
                                        </p:tav>
                                        <p:tav tm="93120">
                                          <p:val>
                                            <p:fltVal val="-12.3847"/>
                                          </p:val>
                                        </p:tav>
                                        <p:tav tm="96450">
                                          <p:val>
                                            <p:fltVal val="-7.3674"/>
                                          </p:val>
                                        </p:tav>
                                        <p:tav tm="100000">
                                          <p:val>
                                            <p:fltVal val="0"/>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theme/theme1.xml><?xml version="1.0" encoding="utf-8"?>
<a:theme xmlns:a="http://schemas.openxmlformats.org/drawingml/2006/main" name="Blue-Yellow-Calibri">
  <a:themeElements>
    <a:clrScheme name="Custom 1">
      <a:dk1>
        <a:srgbClr val="202020"/>
      </a:dk1>
      <a:lt1>
        <a:srgbClr val="FFFFFF"/>
      </a:lt1>
      <a:dk2>
        <a:srgbClr val="75758D"/>
      </a:dk2>
      <a:lt2>
        <a:srgbClr val="EAEAEA"/>
      </a:lt2>
      <a:accent1>
        <a:srgbClr val="9437FF"/>
      </a:accent1>
      <a:accent2>
        <a:srgbClr val="7980FF"/>
      </a:accent2>
      <a:accent3>
        <a:srgbClr val="259899"/>
      </a:accent3>
      <a:accent4>
        <a:srgbClr val="FDBE48"/>
      </a:accent4>
      <a:accent5>
        <a:srgbClr val="F67E00"/>
      </a:accent5>
      <a:accent6>
        <a:srgbClr val="D6272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1" id="{DC553FDF-1583-2B4B-8639-0BB35FF7CEDE}" vid="{9BE832F5-5DAD-254A-8861-AF76F0F086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Blue-Yellow-Calibri</Template>
  <TotalTime>3349</TotalTime>
  <Words>535</Words>
  <Application>Microsoft Macintosh PowerPoint</Application>
  <PresentationFormat>Widescreen</PresentationFormat>
  <Paragraphs>28</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PilGi</vt:lpstr>
      <vt:lpstr>Arial</vt:lpstr>
      <vt:lpstr>Calibri</vt:lpstr>
      <vt:lpstr>Montserrat</vt:lpstr>
      <vt:lpstr>Montserrat Black</vt:lpstr>
      <vt:lpstr>Montserrat Medium</vt:lpstr>
      <vt:lpstr>Montserrat SemiBold</vt:lpstr>
      <vt:lpstr>Blue-Yellow-Calibri</vt:lpstr>
      <vt:lpstr>Sections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Vincent Lim</dc:creator>
  <cp:lastModifiedBy>Vincent Lim</cp:lastModifiedBy>
  <cp:revision>4</cp:revision>
  <dcterms:created xsi:type="dcterms:W3CDTF">2024-05-28T14:35:22Z</dcterms:created>
  <dcterms:modified xsi:type="dcterms:W3CDTF">2024-06-02T04:49:29Z</dcterms:modified>
</cp:coreProperties>
</file>

<file path=docProps/thumbnail.jpeg>
</file>